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3300"/>
    <a:srgbClr val="00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>
        <p:scale>
          <a:sx n="100" d="100"/>
          <a:sy n="100" d="100"/>
        </p:scale>
        <p:origin x="1040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（ブ推）阿部 延之" userId="47abcc2f-bc4c-4ac6-80fe-26bd006ebeb3" providerId="ADAL" clId="{DD8F2D66-6829-428D-B3E8-0830C2BF9941}"/>
    <pc:docChg chg="undo custSel addSld modSld">
      <pc:chgData name="（ブ推）阿部 延之" userId="47abcc2f-bc4c-4ac6-80fe-26bd006ebeb3" providerId="ADAL" clId="{DD8F2D66-6829-428D-B3E8-0830C2BF9941}" dt="2024-04-18T02:55:12.637" v="1744"/>
      <pc:docMkLst>
        <pc:docMk/>
      </pc:docMkLst>
      <pc:sldChg chg="addSp delSp modSp">
        <pc:chgData name="（ブ推）阿部 延之" userId="47abcc2f-bc4c-4ac6-80fe-26bd006ebeb3" providerId="ADAL" clId="{DD8F2D66-6829-428D-B3E8-0830C2BF9941}" dt="2024-04-18T02:55:12.637" v="1744"/>
        <pc:sldMkLst>
          <pc:docMk/>
          <pc:sldMk cId="2265008521" sldId="256"/>
        </pc:sldMkLst>
        <pc:spChg chg="add mod ord">
          <ac:chgData name="（ブ推）阿部 延之" userId="47abcc2f-bc4c-4ac6-80fe-26bd006ebeb3" providerId="ADAL" clId="{DD8F2D66-6829-428D-B3E8-0830C2BF9941}" dt="2024-04-15T08:11:58.406" v="1586" actId="207"/>
          <ac:spMkLst>
            <pc:docMk/>
            <pc:sldMk cId="2265008521" sldId="256"/>
            <ac:spMk id="2" creationId="{79924297-475F-4648-8B57-769433585717}"/>
          </ac:spMkLst>
        </pc:spChg>
        <pc:spChg chg="mod">
          <ac:chgData name="（ブ推）阿部 延之" userId="47abcc2f-bc4c-4ac6-80fe-26bd006ebeb3" providerId="ADAL" clId="{DD8F2D66-6829-428D-B3E8-0830C2BF9941}" dt="2024-04-15T08:09:01.058" v="1584" actId="1582"/>
          <ac:spMkLst>
            <pc:docMk/>
            <pc:sldMk cId="2265008521" sldId="256"/>
            <ac:spMk id="4" creationId="{CF593A3E-A94A-8037-55C6-95BC4A708BBA}"/>
          </ac:spMkLst>
        </pc:spChg>
        <pc:spChg chg="mod">
          <ac:chgData name="（ブ推）阿部 延之" userId="47abcc2f-bc4c-4ac6-80fe-26bd006ebeb3" providerId="ADAL" clId="{DD8F2D66-6829-428D-B3E8-0830C2BF9941}" dt="2024-04-15T07:03:31.711" v="215" actId="2711"/>
          <ac:spMkLst>
            <pc:docMk/>
            <pc:sldMk cId="2265008521" sldId="256"/>
            <ac:spMk id="5" creationId="{DB7969D3-923C-A1ED-9E9B-49378418777C}"/>
          </ac:spMkLst>
        </pc:spChg>
        <pc:spChg chg="mod">
          <ac:chgData name="（ブ推）阿部 延之" userId="47abcc2f-bc4c-4ac6-80fe-26bd006ebeb3" providerId="ADAL" clId="{DD8F2D66-6829-428D-B3E8-0830C2BF9941}" dt="2024-04-15T07:06:59.910" v="218" actId="1076"/>
          <ac:spMkLst>
            <pc:docMk/>
            <pc:sldMk cId="2265008521" sldId="256"/>
            <ac:spMk id="6" creationId="{94C96A25-3150-42D9-B655-8F2942EBAB09}"/>
          </ac:spMkLst>
        </pc:spChg>
        <pc:spChg chg="mod">
          <ac:chgData name="（ブ推）阿部 延之" userId="47abcc2f-bc4c-4ac6-80fe-26bd006ebeb3" providerId="ADAL" clId="{DD8F2D66-6829-428D-B3E8-0830C2BF9941}" dt="2024-04-15T04:47:34.328" v="13" actId="1038"/>
          <ac:spMkLst>
            <pc:docMk/>
            <pc:sldMk cId="2265008521" sldId="256"/>
            <ac:spMk id="7" creationId="{4344B231-DCB6-3419-7F34-7DBEA4BE42B2}"/>
          </ac:spMkLst>
        </pc:spChg>
        <pc:spChg chg="mod">
          <ac:chgData name="（ブ推）阿部 延之" userId="47abcc2f-bc4c-4ac6-80fe-26bd006ebeb3" providerId="ADAL" clId="{DD8F2D66-6829-428D-B3E8-0830C2BF9941}" dt="2024-04-15T09:58:56.533" v="1587" actId="115"/>
          <ac:spMkLst>
            <pc:docMk/>
            <pc:sldMk cId="2265008521" sldId="256"/>
            <ac:spMk id="10" creationId="{39E1A238-8FF0-050F-8D82-56B73F60A464}"/>
          </ac:spMkLst>
        </pc:spChg>
        <pc:spChg chg="mod">
          <ac:chgData name="（ブ推）阿部 延之" userId="47abcc2f-bc4c-4ac6-80fe-26bd006ebeb3" providerId="ADAL" clId="{DD8F2D66-6829-428D-B3E8-0830C2BF9941}" dt="2024-04-15T04:47:54.366" v="31" actId="1036"/>
          <ac:spMkLst>
            <pc:docMk/>
            <pc:sldMk cId="2265008521" sldId="256"/>
            <ac:spMk id="12" creationId="{C341C87D-4DEA-70F3-7AE4-1B740A517281}"/>
          </ac:spMkLst>
        </pc:spChg>
        <pc:spChg chg="mod">
          <ac:chgData name="（ブ推）阿部 延之" userId="47abcc2f-bc4c-4ac6-80fe-26bd006ebeb3" providerId="ADAL" clId="{DD8F2D66-6829-428D-B3E8-0830C2BF9941}" dt="2024-04-18T02:39:50.399" v="1674" actId="6549"/>
          <ac:spMkLst>
            <pc:docMk/>
            <pc:sldMk cId="2265008521" sldId="256"/>
            <ac:spMk id="14" creationId="{219CB228-C41C-4D09-E0D9-452509029730}"/>
          </ac:spMkLst>
        </pc:spChg>
        <pc:spChg chg="mod">
          <ac:chgData name="（ブ推）阿部 延之" userId="47abcc2f-bc4c-4ac6-80fe-26bd006ebeb3" providerId="ADAL" clId="{DD8F2D66-6829-428D-B3E8-0830C2BF9941}" dt="2024-04-18T02:39:28.584" v="1629" actId="20577"/>
          <ac:spMkLst>
            <pc:docMk/>
            <pc:sldMk cId="2265008521" sldId="256"/>
            <ac:spMk id="15" creationId="{DD014B65-BE64-AF20-8200-84421B440EA2}"/>
          </ac:spMkLst>
        </pc:spChg>
        <pc:spChg chg="mod">
          <ac:chgData name="（ブ推）阿部 延之" userId="47abcc2f-bc4c-4ac6-80fe-26bd006ebeb3" providerId="ADAL" clId="{DD8F2D66-6829-428D-B3E8-0830C2BF9941}" dt="2024-04-15T04:46:56.255" v="2" actId="208"/>
          <ac:spMkLst>
            <pc:docMk/>
            <pc:sldMk cId="2265008521" sldId="256"/>
            <ac:spMk id="16" creationId="{FD03B62C-9685-5E77-D116-BC9E822CF059}"/>
          </ac:spMkLst>
        </pc:spChg>
        <pc:spChg chg="mod">
          <ac:chgData name="（ブ推）阿部 延之" userId="47abcc2f-bc4c-4ac6-80fe-26bd006ebeb3" providerId="ADAL" clId="{DD8F2D66-6829-428D-B3E8-0830C2BF9941}" dt="2024-04-15T04:53:46.371" v="162" actId="1037"/>
          <ac:spMkLst>
            <pc:docMk/>
            <pc:sldMk cId="2265008521" sldId="256"/>
            <ac:spMk id="18" creationId="{D81DE947-BA94-FB48-71AA-6C257764D227}"/>
          </ac:spMkLst>
        </pc:spChg>
        <pc:spChg chg="mod">
          <ac:chgData name="（ブ推）阿部 延之" userId="47abcc2f-bc4c-4ac6-80fe-26bd006ebeb3" providerId="ADAL" clId="{DD8F2D66-6829-428D-B3E8-0830C2BF9941}" dt="2024-04-15T07:04:13.359" v="216" actId="2711"/>
          <ac:spMkLst>
            <pc:docMk/>
            <pc:sldMk cId="2265008521" sldId="256"/>
            <ac:spMk id="19" creationId="{CC5FC643-B0D8-E9D2-A6AF-4CAEC0A09E6C}"/>
          </ac:spMkLst>
        </pc:spChg>
        <pc:spChg chg="del mod">
          <ac:chgData name="（ブ推）阿部 延之" userId="47abcc2f-bc4c-4ac6-80fe-26bd006ebeb3" providerId="ADAL" clId="{DD8F2D66-6829-428D-B3E8-0830C2BF9941}" dt="2024-04-15T07:59:28.461" v="1543" actId="478"/>
          <ac:spMkLst>
            <pc:docMk/>
            <pc:sldMk cId="2265008521" sldId="256"/>
            <ac:spMk id="21" creationId="{810DCE82-C530-B2DC-CC9E-0E78AD458002}"/>
          </ac:spMkLst>
        </pc:spChg>
        <pc:spChg chg="mod">
          <ac:chgData name="（ブ推）阿部 延之" userId="47abcc2f-bc4c-4ac6-80fe-26bd006ebeb3" providerId="ADAL" clId="{DD8F2D66-6829-428D-B3E8-0830C2BF9941}" dt="2024-04-15T10:01:00.695" v="1600" actId="20577"/>
          <ac:spMkLst>
            <pc:docMk/>
            <pc:sldMk cId="2265008521" sldId="256"/>
            <ac:spMk id="22" creationId="{57A27D1A-BC2A-7E99-9A43-86167A78A250}"/>
          </ac:spMkLst>
        </pc:spChg>
        <pc:spChg chg="mod">
          <ac:chgData name="（ブ推）阿部 延之" userId="47abcc2f-bc4c-4ac6-80fe-26bd006ebeb3" providerId="ADAL" clId="{DD8F2D66-6829-428D-B3E8-0830C2BF9941}" dt="2024-04-15T05:29:19.561" v="214" actId="6549"/>
          <ac:spMkLst>
            <pc:docMk/>
            <pc:sldMk cId="2265008521" sldId="256"/>
            <ac:spMk id="24" creationId="{3FB55D1E-F0A9-941F-10B5-DEA2D6C91195}"/>
          </ac:spMkLst>
        </pc:spChg>
        <pc:spChg chg="del mod">
          <ac:chgData name="（ブ推）阿部 延之" userId="47abcc2f-bc4c-4ac6-80fe-26bd006ebeb3" providerId="ADAL" clId="{DD8F2D66-6829-428D-B3E8-0830C2BF9941}" dt="2024-04-15T07:48:17.898" v="1516" actId="478"/>
          <ac:spMkLst>
            <pc:docMk/>
            <pc:sldMk cId="2265008521" sldId="256"/>
            <ac:spMk id="26" creationId="{41BCBC98-7706-3765-404B-AE4FAD8B1C25}"/>
          </ac:spMkLst>
        </pc:spChg>
        <pc:spChg chg="mod">
          <ac:chgData name="（ブ推）阿部 延之" userId="47abcc2f-bc4c-4ac6-80fe-26bd006ebeb3" providerId="ADAL" clId="{DD8F2D66-6829-428D-B3E8-0830C2BF9941}" dt="2024-04-15T08:01:50.176" v="1556" actId="207"/>
          <ac:spMkLst>
            <pc:docMk/>
            <pc:sldMk cId="2265008521" sldId="256"/>
            <ac:spMk id="30" creationId="{DABBEDB7-1C23-6CAA-30D6-920E8AB26897}"/>
          </ac:spMkLst>
        </pc:spChg>
        <pc:spChg chg="add mod">
          <ac:chgData name="（ブ推）阿部 延之" userId="47abcc2f-bc4c-4ac6-80fe-26bd006ebeb3" providerId="ADAL" clId="{DD8F2D66-6829-428D-B3E8-0830C2BF9941}" dt="2024-04-15T08:02:47.685" v="1562" actId="1037"/>
          <ac:spMkLst>
            <pc:docMk/>
            <pc:sldMk cId="2265008521" sldId="256"/>
            <ac:spMk id="33" creationId="{D577184B-8956-464D-B345-45780C2E9EA3}"/>
          </ac:spMkLst>
        </pc:spChg>
        <pc:spChg chg="del mod">
          <ac:chgData name="（ブ推）阿部 延之" userId="47abcc2f-bc4c-4ac6-80fe-26bd006ebeb3" providerId="ADAL" clId="{DD8F2D66-6829-428D-B3E8-0830C2BF9941}" dt="2024-04-15T07:48:20.943" v="1517" actId="478"/>
          <ac:spMkLst>
            <pc:docMk/>
            <pc:sldMk cId="2265008521" sldId="256"/>
            <ac:spMk id="34" creationId="{108D6E9E-22D8-0BFA-1CE8-05000EDCC6E0}"/>
          </ac:spMkLst>
        </pc:spChg>
        <pc:spChg chg="mod">
          <ac:chgData name="（ブ推）阿部 延之" userId="47abcc2f-bc4c-4ac6-80fe-26bd006ebeb3" providerId="ADAL" clId="{DD8F2D66-6829-428D-B3E8-0830C2BF9941}" dt="2024-04-15T09:59:03.764" v="1588" actId="115"/>
          <ac:spMkLst>
            <pc:docMk/>
            <pc:sldMk cId="2265008521" sldId="256"/>
            <ac:spMk id="35" creationId="{26906745-E4EF-40B1-9170-ECF04053F060}"/>
          </ac:spMkLst>
        </pc:spChg>
        <pc:spChg chg="mod">
          <ac:chgData name="（ブ推）阿部 延之" userId="47abcc2f-bc4c-4ac6-80fe-26bd006ebeb3" providerId="ADAL" clId="{DD8F2D66-6829-428D-B3E8-0830C2BF9941}" dt="2024-04-18T02:41:01.234" v="1736"/>
          <ac:spMkLst>
            <pc:docMk/>
            <pc:sldMk cId="2265008521" sldId="256"/>
            <ac:spMk id="36" creationId="{13386C6E-C417-439D-81B2-625118FB2929}"/>
          </ac:spMkLst>
        </pc:spChg>
        <pc:spChg chg="mod">
          <ac:chgData name="（ブ推）阿部 延之" userId="47abcc2f-bc4c-4ac6-80fe-26bd006ebeb3" providerId="ADAL" clId="{DD8F2D66-6829-428D-B3E8-0830C2BF9941}" dt="2024-04-15T09:59:12.292" v="1589" actId="115"/>
          <ac:spMkLst>
            <pc:docMk/>
            <pc:sldMk cId="2265008521" sldId="256"/>
            <ac:spMk id="39" creationId="{471EB02B-3750-422A-8D1A-E1DB01F2712F}"/>
          </ac:spMkLst>
        </pc:spChg>
        <pc:spChg chg="mod">
          <ac:chgData name="（ブ推）阿部 延之" userId="47abcc2f-bc4c-4ac6-80fe-26bd006ebeb3" providerId="ADAL" clId="{DD8F2D66-6829-428D-B3E8-0830C2BF9941}" dt="2024-04-18T02:40:14.470" v="1725" actId="6549"/>
          <ac:spMkLst>
            <pc:docMk/>
            <pc:sldMk cId="2265008521" sldId="256"/>
            <ac:spMk id="40" creationId="{2CBC364D-FE2D-4CB4-8CA0-0E620ABA5C02}"/>
          </ac:spMkLst>
        </pc:spChg>
        <pc:spChg chg="mod">
          <ac:chgData name="（ブ推）阿部 延之" userId="47abcc2f-bc4c-4ac6-80fe-26bd006ebeb3" providerId="ADAL" clId="{DD8F2D66-6829-428D-B3E8-0830C2BF9941}" dt="2024-04-18T02:40:25.833" v="1731"/>
          <ac:spMkLst>
            <pc:docMk/>
            <pc:sldMk cId="2265008521" sldId="256"/>
            <ac:spMk id="41" creationId="{5A341B92-C137-48F7-8A83-728AF1D291E8}"/>
          </ac:spMkLst>
        </pc:spChg>
        <pc:spChg chg="mod">
          <ac:chgData name="（ブ推）阿部 延之" userId="47abcc2f-bc4c-4ac6-80fe-26bd006ebeb3" providerId="ADAL" clId="{DD8F2D66-6829-428D-B3E8-0830C2BF9941}" dt="2024-04-15T04:48:17.243" v="62" actId="1035"/>
          <ac:spMkLst>
            <pc:docMk/>
            <pc:sldMk cId="2265008521" sldId="256"/>
            <ac:spMk id="42" creationId="{94243B4A-6BF8-48B9-AA76-1B2E00D3C3E1}"/>
          </ac:spMkLst>
        </pc:spChg>
        <pc:spChg chg="mod">
          <ac:chgData name="（ブ推）阿部 延之" userId="47abcc2f-bc4c-4ac6-80fe-26bd006ebeb3" providerId="ADAL" clId="{DD8F2D66-6829-428D-B3E8-0830C2BF9941}" dt="2024-04-18T02:55:12.637" v="1744"/>
          <ac:spMkLst>
            <pc:docMk/>
            <pc:sldMk cId="2265008521" sldId="256"/>
            <ac:spMk id="43" creationId="{6BA05773-620E-4027-8B8D-8E4D056FF14A}"/>
          </ac:spMkLst>
        </pc:spChg>
        <pc:spChg chg="mod">
          <ac:chgData name="（ブ推）阿部 延之" userId="47abcc2f-bc4c-4ac6-80fe-26bd006ebeb3" providerId="ADAL" clId="{DD8F2D66-6829-428D-B3E8-0830C2BF9941}" dt="2024-04-15T04:48:22.079" v="67" actId="1035"/>
          <ac:spMkLst>
            <pc:docMk/>
            <pc:sldMk cId="2265008521" sldId="256"/>
            <ac:spMk id="44" creationId="{C3B1CC69-ABB0-4916-96B6-6CBC322278E7}"/>
          </ac:spMkLst>
        </pc:spChg>
        <pc:spChg chg="mod">
          <ac:chgData name="（ブ推）阿部 延之" userId="47abcc2f-bc4c-4ac6-80fe-26bd006ebeb3" providerId="ADAL" clId="{DD8F2D66-6829-428D-B3E8-0830C2BF9941}" dt="2024-04-15T07:07:47.502" v="269" actId="2711"/>
          <ac:spMkLst>
            <pc:docMk/>
            <pc:sldMk cId="2265008521" sldId="256"/>
            <ac:spMk id="45" creationId="{4A828B69-B325-4801-8198-FE6C6C0549B1}"/>
          </ac:spMkLst>
        </pc:spChg>
        <pc:spChg chg="mod">
          <ac:chgData name="（ブ推）阿部 延之" userId="47abcc2f-bc4c-4ac6-80fe-26bd006ebeb3" providerId="ADAL" clId="{DD8F2D66-6829-428D-B3E8-0830C2BF9941}" dt="2024-04-15T04:48:26.152" v="72" actId="1036"/>
          <ac:spMkLst>
            <pc:docMk/>
            <pc:sldMk cId="2265008521" sldId="256"/>
            <ac:spMk id="46" creationId="{E8439776-8D9A-4A78-A69F-D7578AA34D3B}"/>
          </ac:spMkLst>
        </pc:spChg>
        <pc:picChg chg="del mod">
          <ac:chgData name="（ブ推）阿部 延之" userId="47abcc2f-bc4c-4ac6-80fe-26bd006ebeb3" providerId="ADAL" clId="{DD8F2D66-6829-428D-B3E8-0830C2BF9941}" dt="2024-04-15T07:06:52.035" v="217" actId="478"/>
          <ac:picMkLst>
            <pc:docMk/>
            <pc:sldMk cId="2265008521" sldId="256"/>
            <ac:picMk id="17" creationId="{07547688-1FBC-EFAC-E1EC-77FF887AA7FA}"/>
          </ac:picMkLst>
        </pc:picChg>
      </pc:sldChg>
      <pc:sldChg chg="addSp delSp modSp add">
        <pc:chgData name="（ブ推）阿部 延之" userId="47abcc2f-bc4c-4ac6-80fe-26bd006ebeb3" providerId="ADAL" clId="{DD8F2D66-6829-428D-B3E8-0830C2BF9941}" dt="2024-04-15T07:43:18.450" v="1487"/>
        <pc:sldMkLst>
          <pc:docMk/>
          <pc:sldMk cId="1876263098" sldId="257"/>
        </pc:sldMkLst>
        <pc:spChg chg="mod">
          <ac:chgData name="（ブ推）阿部 延之" userId="47abcc2f-bc4c-4ac6-80fe-26bd006ebeb3" providerId="ADAL" clId="{DD8F2D66-6829-428D-B3E8-0830C2BF9941}" dt="2024-04-15T07:29:41.054" v="669" actId="1076"/>
          <ac:spMkLst>
            <pc:docMk/>
            <pc:sldMk cId="1876263098" sldId="257"/>
            <ac:spMk id="2" creationId="{EAEF9115-99AA-449E-AC2F-0F07F4F969F2}"/>
          </ac:spMkLst>
        </pc:spChg>
        <pc:spChg chg="del mod">
          <ac:chgData name="（ブ推）阿部 延之" userId="47abcc2f-bc4c-4ac6-80fe-26bd006ebeb3" providerId="ADAL" clId="{DD8F2D66-6829-428D-B3E8-0830C2BF9941}" dt="2024-04-15T07:33:27.552" v="950" actId="478"/>
          <ac:spMkLst>
            <pc:docMk/>
            <pc:sldMk cId="1876263098" sldId="257"/>
            <ac:spMk id="3" creationId="{E22D9F9C-0C87-4974-A8B5-9C81459AA3B0}"/>
          </ac:spMkLst>
        </pc:spChg>
        <pc:spChg chg="add mod">
          <ac:chgData name="（ブ推）阿部 延之" userId="47abcc2f-bc4c-4ac6-80fe-26bd006ebeb3" providerId="ADAL" clId="{DD8F2D66-6829-428D-B3E8-0830C2BF9941}" dt="2024-04-15T07:29:46.917" v="705" actId="1035"/>
          <ac:spMkLst>
            <pc:docMk/>
            <pc:sldMk cId="1876263098" sldId="257"/>
            <ac:spMk id="4" creationId="{8B1F63C6-4635-40A2-8CDE-DFBF46930678}"/>
          </ac:spMkLst>
        </pc:spChg>
        <pc:spChg chg="add del mod">
          <ac:chgData name="（ブ推）阿部 延之" userId="47abcc2f-bc4c-4ac6-80fe-26bd006ebeb3" providerId="ADAL" clId="{DD8F2D66-6829-428D-B3E8-0830C2BF9941}" dt="2024-04-15T07:33:30.816" v="951" actId="478"/>
          <ac:spMkLst>
            <pc:docMk/>
            <pc:sldMk cId="1876263098" sldId="257"/>
            <ac:spMk id="7" creationId="{0114A3C6-D70E-404C-8705-E13C4776E708}"/>
          </ac:spMkLst>
        </pc:spChg>
        <pc:spChg chg="add mod">
          <ac:chgData name="（ブ推）阿部 延之" userId="47abcc2f-bc4c-4ac6-80fe-26bd006ebeb3" providerId="ADAL" clId="{DD8F2D66-6829-428D-B3E8-0830C2BF9941}" dt="2024-04-15T07:42:31.643" v="1446" actId="2711"/>
          <ac:spMkLst>
            <pc:docMk/>
            <pc:sldMk cId="1876263098" sldId="257"/>
            <ac:spMk id="8" creationId="{7C1DF31E-C155-4B66-9740-0A9C410B2AA1}"/>
          </ac:spMkLst>
        </pc:spChg>
        <pc:graphicFrameChg chg="add mod modGraphic">
          <ac:chgData name="（ブ推）阿部 延之" userId="47abcc2f-bc4c-4ac6-80fe-26bd006ebeb3" providerId="ADAL" clId="{DD8F2D66-6829-428D-B3E8-0830C2BF9941}" dt="2024-04-15T07:43:18.450" v="1487"/>
          <ac:graphicFrameMkLst>
            <pc:docMk/>
            <pc:sldMk cId="1876263098" sldId="257"/>
            <ac:graphicFrameMk id="5" creationId="{FB847609-D8CE-49B8-8008-88719A96815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21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74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4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76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27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47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29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1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8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03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5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E4F9-D1DD-4102-9004-BE46A74DE83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0ADDF-A27D-4B81-9656-DD7A611FF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88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9924297-475F-4648-8B57-769433585717}"/>
              </a:ext>
            </a:extLst>
          </p:cNvPr>
          <p:cNvSpPr/>
          <p:nvPr/>
        </p:nvSpPr>
        <p:spPr>
          <a:xfrm>
            <a:off x="103422" y="2932940"/>
            <a:ext cx="6690415" cy="3554817"/>
          </a:xfrm>
          <a:prstGeom prst="roundRect">
            <a:avLst>
              <a:gd name="adj" fmla="val 501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F861056-87F5-8668-4099-C2D7914E90FC}"/>
              </a:ext>
            </a:extLst>
          </p:cNvPr>
          <p:cNvSpPr txBox="1"/>
          <p:nvPr/>
        </p:nvSpPr>
        <p:spPr>
          <a:xfrm>
            <a:off x="-2580" y="9294000"/>
            <a:ext cx="6876000" cy="61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593A3E-A94A-8037-55C6-95BC4A708BBA}"/>
              </a:ext>
            </a:extLst>
          </p:cNvPr>
          <p:cNvSpPr txBox="1"/>
          <p:nvPr/>
        </p:nvSpPr>
        <p:spPr>
          <a:xfrm>
            <a:off x="523628" y="342007"/>
            <a:ext cx="5763886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 cmpd="dbl">
            <a:solidFill>
              <a:schemeClr val="accent1"/>
            </a:solidFill>
          </a:ln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令和６年度</a:t>
            </a:r>
            <a:endParaRPr kumimoji="1"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ぐんまグローバルファーマー育成塾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916ED0-6156-001A-3E12-9940D0CAE87B}"/>
              </a:ext>
            </a:extLst>
          </p:cNvPr>
          <p:cNvSpPr txBox="1"/>
          <p:nvPr/>
        </p:nvSpPr>
        <p:spPr>
          <a:xfrm>
            <a:off x="132595" y="3056647"/>
            <a:ext cx="553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E1A238-8FF0-050F-8D82-56B73F60A464}"/>
              </a:ext>
            </a:extLst>
          </p:cNvPr>
          <p:cNvSpPr txBox="1"/>
          <p:nvPr/>
        </p:nvSpPr>
        <p:spPr>
          <a:xfrm>
            <a:off x="1433827" y="3110467"/>
            <a:ext cx="4280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>
                <a:latin typeface="+mn-ea"/>
                <a:cs typeface="Arial" panose="020B0604020202020204" pitchFamily="34" charset="0"/>
              </a:rPr>
              <a:t>(1)</a:t>
            </a:r>
            <a:r>
              <a:rPr kumimoji="1" lang="ja-JP" alt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「</a:t>
            </a:r>
            <a:r>
              <a:rPr kumimoji="1" lang="ja-JP" alt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ワークショップ形式セミナー</a:t>
            </a:r>
            <a:r>
              <a:rPr kumimoji="1" lang="ja-JP" alt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」</a:t>
            </a:r>
            <a:endParaRPr kumimoji="1" lang="en-US" altLang="ja-JP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7969D3-923C-A1ED-9E9B-49378418777C}"/>
              </a:ext>
            </a:extLst>
          </p:cNvPr>
          <p:cNvSpPr txBox="1"/>
          <p:nvPr/>
        </p:nvSpPr>
        <p:spPr>
          <a:xfrm>
            <a:off x="1548127" y="1824772"/>
            <a:ext cx="4217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令和６年７月～</a:t>
            </a:r>
            <a:r>
              <a:rPr kumimoji="1" lang="en-US" altLang="ja-JP" sz="1200" dirty="0">
                <a:latin typeface="+mn-ea"/>
                <a:cs typeface="Arial" panose="020B0604020202020204" pitchFamily="34" charset="0"/>
              </a:rPr>
              <a:t>12</a:t>
            </a:r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月（月１回程度：全５回開催を予定）　　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19CB228-C41C-4D09-E0D9-452509029730}"/>
              </a:ext>
            </a:extLst>
          </p:cNvPr>
          <p:cNvSpPr txBox="1"/>
          <p:nvPr/>
        </p:nvSpPr>
        <p:spPr>
          <a:xfrm>
            <a:off x="1543896" y="2424521"/>
            <a:ext cx="3245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前橋市内（群馬県庁など）の会場を予定</a:t>
            </a:r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DD014B65-BE64-AF20-8200-84421B440EA2}"/>
              </a:ext>
            </a:extLst>
          </p:cNvPr>
          <p:cNvSpPr/>
          <p:nvPr/>
        </p:nvSpPr>
        <p:spPr>
          <a:xfrm>
            <a:off x="152560" y="1729522"/>
            <a:ext cx="1224000" cy="453917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日程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FD03B62C-9685-5E77-D116-BC9E822CF059}"/>
              </a:ext>
            </a:extLst>
          </p:cNvPr>
          <p:cNvSpPr/>
          <p:nvPr/>
        </p:nvSpPr>
        <p:spPr>
          <a:xfrm>
            <a:off x="157989" y="2311338"/>
            <a:ext cx="1224000" cy="453917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会場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D81DE947-BA94-FB48-71AA-6C257764D227}"/>
              </a:ext>
            </a:extLst>
          </p:cNvPr>
          <p:cNvSpPr/>
          <p:nvPr/>
        </p:nvSpPr>
        <p:spPr>
          <a:xfrm>
            <a:off x="-57150" y="1116596"/>
            <a:ext cx="6965950" cy="6463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世界を相手に戦える農業経営者等を育成するため、マーケティングや輸出向け生産について、</a:t>
            </a:r>
            <a:endParaRPr kumimoji="1"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実践的知識及び技術を習得できる塾を開講します。輸出に興味のある方は、是非、御参加ください。</a:t>
            </a:r>
            <a:endParaRPr kumimoji="1"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7A27D1A-BC2A-7E99-9A43-86167A78A250}"/>
              </a:ext>
            </a:extLst>
          </p:cNvPr>
          <p:cNvSpPr txBox="1"/>
          <p:nvPr/>
        </p:nvSpPr>
        <p:spPr>
          <a:xfrm>
            <a:off x="1327422" y="8555631"/>
            <a:ext cx="5132937" cy="492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00"/>
              </a:lnSpc>
            </a:pPr>
            <a:r>
              <a:rPr lang="ja-JP" altLang="en-US" sz="1200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「参加申込書」により、下記申込先までメール又は</a:t>
            </a:r>
            <a:r>
              <a:rPr lang="en-US" altLang="ja-JP" sz="1200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FAX</a:t>
            </a:r>
            <a:r>
              <a:rPr lang="ja-JP" altLang="en-US" sz="1200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にて、お申込みください。</a:t>
            </a:r>
            <a:endParaRPr lang="en-US" altLang="ja-JP" sz="1200" b="1" dirty="0">
              <a:solidFill>
                <a:srgbClr val="FF0000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3" name="object 9">
            <a:extLst>
              <a:ext uri="{FF2B5EF4-FFF2-40B4-BE49-F238E27FC236}">
                <a16:creationId xmlns:a16="http://schemas.microsoft.com/office/drawing/2014/main" id="{8F3DD9F1-59E5-671F-8796-44B1B0EB249C}"/>
              </a:ext>
            </a:extLst>
          </p:cNvPr>
          <p:cNvSpPr txBox="1"/>
          <p:nvPr/>
        </p:nvSpPr>
        <p:spPr>
          <a:xfrm>
            <a:off x="2866724" y="9315409"/>
            <a:ext cx="1124552" cy="180593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algn="ctr">
              <a:spcBef>
                <a:spcPts val="88"/>
              </a:spcBef>
            </a:pPr>
            <a:r>
              <a:rPr lang="ja-JP" altLang="en-US" sz="110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申込先</a:t>
            </a:r>
            <a:endParaRPr sz="1100" b="1" dirty="0"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4" name="object 10">
            <a:extLst>
              <a:ext uri="{FF2B5EF4-FFF2-40B4-BE49-F238E27FC236}">
                <a16:creationId xmlns:a16="http://schemas.microsoft.com/office/drawing/2014/main" id="{3FB55D1E-F0A9-941F-10B5-DEA2D6C91195}"/>
              </a:ext>
            </a:extLst>
          </p:cNvPr>
          <p:cNvSpPr txBox="1"/>
          <p:nvPr/>
        </p:nvSpPr>
        <p:spPr>
          <a:xfrm>
            <a:off x="542111" y="9510832"/>
            <a:ext cx="5773778" cy="349001"/>
          </a:xfrm>
          <a:prstGeom prst="rect">
            <a:avLst/>
          </a:prstGeom>
        </p:spPr>
        <p:txBody>
          <a:bodyPr vert="horz" wrap="square" lIns="0" tIns="12886" rIns="0" bIns="0" rtlCol="0">
            <a:spAutoFit/>
          </a:bodyPr>
          <a:lstStyle/>
          <a:p>
            <a:pPr marL="11206" algn="ctr">
              <a:spcBef>
                <a:spcPts val="101"/>
              </a:spcBef>
            </a:pPr>
            <a:r>
              <a:rPr lang="ja-JP" altLang="en-US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群馬県農畜産物等輸出推進機構事務局（群馬県農政部ぐんまブランド推進課 輸出促進係）　</a:t>
            </a:r>
            <a:endParaRPr lang="en-US" altLang="ja-JP" sz="1050" b="1" dirty="0"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  <a:p>
            <a:pPr marL="11206" algn="ctr">
              <a:spcBef>
                <a:spcPts val="101"/>
              </a:spcBef>
            </a:pPr>
            <a:r>
              <a:rPr lang="en-US" altLang="ja-JP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E-mail </a:t>
            </a:r>
            <a:r>
              <a:rPr lang="ja-JP" altLang="en-US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：</a:t>
            </a:r>
            <a:r>
              <a:rPr lang="en-US" altLang="ja-JP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burando@pref.gunma.lg.jp</a:t>
            </a:r>
            <a:r>
              <a:rPr lang="ja-JP" altLang="en-US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　</a:t>
            </a:r>
            <a:r>
              <a:rPr lang="en-US" altLang="ja-JP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TEL</a:t>
            </a:r>
            <a:r>
              <a:rPr lang="ja-JP" altLang="en-US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：</a:t>
            </a:r>
            <a:r>
              <a:rPr lang="en-US" altLang="ja-JP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(027)226-3131</a:t>
            </a:r>
            <a:r>
              <a:rPr lang="ja-JP" altLang="en-US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　</a:t>
            </a:r>
            <a:r>
              <a:rPr lang="en-US" altLang="ja-JP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FAX</a:t>
            </a:r>
            <a:r>
              <a:rPr lang="ja-JP" altLang="en-US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：</a:t>
            </a:r>
            <a:r>
              <a:rPr lang="en-US" altLang="ja-JP" sz="1050" b="1" dirty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(027)223-3648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ABBEDB7-1C23-6CAA-30D6-920E8AB26897}"/>
              </a:ext>
            </a:extLst>
          </p:cNvPr>
          <p:cNvSpPr txBox="1"/>
          <p:nvPr/>
        </p:nvSpPr>
        <p:spPr>
          <a:xfrm>
            <a:off x="1560827" y="3412456"/>
            <a:ext cx="5341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輸出コンサルタントの知見を活用し、マーケティングや輸出向け生産について、実践的な知識や技術を提供します</a:t>
            </a:r>
          </a:p>
          <a:p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4344B231-DCB6-3419-7F34-7DBEA4BE42B2}"/>
              </a:ext>
            </a:extLst>
          </p:cNvPr>
          <p:cNvSpPr txBox="1"/>
          <p:nvPr/>
        </p:nvSpPr>
        <p:spPr>
          <a:xfrm>
            <a:off x="471903" y="9121490"/>
            <a:ext cx="6003095" cy="165204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lang="ja-JP" altLang="en-US" sz="1000" b="1" dirty="0">
                <a:solidFill>
                  <a:srgbClr val="414042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　　主催：群馬県農畜産物等輸出推進機構　</a:t>
            </a:r>
            <a:endParaRPr lang="en-US" altLang="ja-JP" sz="1000" b="1" dirty="0">
              <a:solidFill>
                <a:srgbClr val="414042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C341C87D-4DEA-70F3-7AE4-1B740A517281}"/>
              </a:ext>
            </a:extLst>
          </p:cNvPr>
          <p:cNvSpPr/>
          <p:nvPr/>
        </p:nvSpPr>
        <p:spPr>
          <a:xfrm>
            <a:off x="103422" y="8553007"/>
            <a:ext cx="1224000" cy="453917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申込方法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C5FC643-B0D8-E9D2-A6AF-4CAEC0A09E6C}"/>
              </a:ext>
            </a:extLst>
          </p:cNvPr>
          <p:cNvSpPr txBox="1"/>
          <p:nvPr/>
        </p:nvSpPr>
        <p:spPr>
          <a:xfrm>
            <a:off x="2308028" y="8817090"/>
            <a:ext cx="5085401" cy="22621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申込期限：令和６年</a:t>
            </a:r>
            <a:r>
              <a:rPr lang="ja-JP" altLang="en-US" sz="1100" b="1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６月</a:t>
            </a:r>
            <a:r>
              <a:rPr lang="en-US" altLang="ja-JP" sz="1100" b="1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14</a:t>
            </a:r>
            <a:r>
              <a:rPr lang="ja-JP" altLang="en-US" sz="1100" b="1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日</a:t>
            </a:r>
            <a:r>
              <a:rPr lang="ja-JP" altLang="en-US" sz="1100" b="1" dirty="0">
                <a:solidFill>
                  <a:srgbClr val="FF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（金）</a:t>
            </a:r>
            <a:endParaRPr lang="en-US" altLang="ja-JP" sz="1100" b="1" dirty="0">
              <a:solidFill>
                <a:srgbClr val="FF0000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6906745-E4EF-40B1-9170-ECF04053F060}"/>
              </a:ext>
            </a:extLst>
          </p:cNvPr>
          <p:cNvSpPr txBox="1"/>
          <p:nvPr/>
        </p:nvSpPr>
        <p:spPr>
          <a:xfrm>
            <a:off x="1433827" y="4266167"/>
            <a:ext cx="4280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>
                <a:latin typeface="+mn-ea"/>
                <a:cs typeface="Arial" panose="020B0604020202020204" pitchFamily="34" charset="0"/>
              </a:rPr>
              <a:t>(2) </a:t>
            </a:r>
            <a:r>
              <a:rPr kumimoji="1" lang="ja-JP" alt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「</a:t>
            </a:r>
            <a:r>
              <a:rPr kumimoji="1" lang="ja-JP" alt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輸出向け生産支援策の提供</a:t>
            </a:r>
            <a:r>
              <a:rPr kumimoji="1" lang="ja-JP" alt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」</a:t>
            </a:r>
            <a:endParaRPr kumimoji="1" lang="en-US" altLang="ja-JP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3386C6E-C417-439D-81B2-625118FB2929}"/>
              </a:ext>
            </a:extLst>
          </p:cNvPr>
          <p:cNvSpPr txBox="1"/>
          <p:nvPr/>
        </p:nvSpPr>
        <p:spPr>
          <a:xfrm>
            <a:off x="1560827" y="4568156"/>
            <a:ext cx="5341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群馬県庁の関係課及び農業事務所等と連携して、受講者に対する生産支援策を適宜提供し、輸出向け生産をバックアップします</a:t>
            </a:r>
          </a:p>
          <a:p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71EB02B-3750-422A-8D1A-E1DB01F2712F}"/>
              </a:ext>
            </a:extLst>
          </p:cNvPr>
          <p:cNvSpPr txBox="1"/>
          <p:nvPr/>
        </p:nvSpPr>
        <p:spPr>
          <a:xfrm>
            <a:off x="1440177" y="5504417"/>
            <a:ext cx="4280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>
                <a:latin typeface="+mn-ea"/>
                <a:cs typeface="Arial" panose="020B0604020202020204" pitchFamily="34" charset="0"/>
              </a:rPr>
              <a:t>(3) </a:t>
            </a:r>
            <a:r>
              <a:rPr kumimoji="1" lang="ja-JP" alt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「</a:t>
            </a:r>
            <a:r>
              <a:rPr kumimoji="1" lang="ja-JP" alt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輸出向け国際見本市（国内開催）への出展</a:t>
            </a:r>
            <a:r>
              <a:rPr kumimoji="1" lang="ja-JP" alt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」</a:t>
            </a:r>
            <a:endParaRPr kumimoji="1" lang="en-US" altLang="ja-JP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CBC364D-FE2D-4CB4-8CA0-0E620ABA5C02}"/>
              </a:ext>
            </a:extLst>
          </p:cNvPr>
          <p:cNvSpPr txBox="1"/>
          <p:nvPr/>
        </p:nvSpPr>
        <p:spPr>
          <a:xfrm>
            <a:off x="1567177" y="5806406"/>
            <a:ext cx="5341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海外バイヤーと直接商談できる展示商談会（“日本の食品”輸</a:t>
            </a:r>
            <a:r>
              <a:rPr kumimoji="1" lang="ja-JP" altLang="en-US" sz="1200" dirty="0">
                <a:latin typeface="+mn-ea"/>
                <a:cs typeface="Arial" panose="020B0604020202020204" pitchFamily="34" charset="0"/>
              </a:rPr>
              <a:t>出</a:t>
            </a:r>
            <a:r>
              <a:rPr kumimoji="1" lang="en-US" altLang="ja-JP" sz="1200" dirty="0">
                <a:latin typeface="+mn-ea"/>
                <a:cs typeface="Arial" panose="020B0604020202020204" pitchFamily="34" charset="0"/>
              </a:rPr>
              <a:t>EXPO</a:t>
            </a:r>
            <a:r>
              <a:rPr kumimoji="1" lang="ja-JP" altLang="en-US" sz="1200" dirty="0">
                <a:latin typeface="+mn-ea"/>
                <a:cs typeface="Arial" panose="020B0604020202020204" pitchFamily="34" charset="0"/>
              </a:rPr>
              <a:t>：</a:t>
            </a:r>
            <a:r>
              <a:rPr kumimoji="1" lang="en-US" altLang="ja-JP" sz="1200" dirty="0">
                <a:latin typeface="+mn-ea"/>
                <a:cs typeface="Arial" panose="020B0604020202020204" pitchFamily="34" charset="0"/>
              </a:rPr>
              <a:t>11/27</a:t>
            </a:r>
            <a:r>
              <a:rPr kumimoji="1" lang="ja-JP" altLang="en-US" sz="1200" dirty="0">
                <a:latin typeface="+mn-ea"/>
                <a:cs typeface="Arial" panose="020B0604020202020204" pitchFamily="34" charset="0"/>
              </a:rPr>
              <a:t>～</a:t>
            </a:r>
            <a:r>
              <a:rPr kumimoji="1" lang="en-US" altLang="ja-JP" sz="1200" dirty="0">
                <a:latin typeface="+mn-ea"/>
                <a:cs typeface="Arial" panose="020B0604020202020204" pitchFamily="34" charset="0"/>
              </a:rPr>
              <a:t>29</a:t>
            </a:r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）への出展を通じて、新規取引先の開拓を支援します</a:t>
            </a:r>
            <a:endParaRPr kumimoji="1"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（希望者のみ参加）</a:t>
            </a:r>
          </a:p>
          <a:p>
            <a:r>
              <a:rPr kumimoji="1"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94C96A25-3150-42D9-B655-8F2942EBAB09}"/>
              </a:ext>
            </a:extLst>
          </p:cNvPr>
          <p:cNvSpPr/>
          <p:nvPr/>
        </p:nvSpPr>
        <p:spPr>
          <a:xfrm>
            <a:off x="5362822" y="82880"/>
            <a:ext cx="1397000" cy="638799"/>
          </a:xfrm>
          <a:prstGeom prst="ellipse">
            <a:avLst/>
          </a:prstGeom>
          <a:solidFill>
            <a:srgbClr val="FF9933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受講生募集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A341B92-C137-48F7-8A83-728AF1D291E8}"/>
              </a:ext>
            </a:extLst>
          </p:cNvPr>
          <p:cNvSpPr txBox="1"/>
          <p:nvPr/>
        </p:nvSpPr>
        <p:spPr>
          <a:xfrm>
            <a:off x="1333772" y="6663331"/>
            <a:ext cx="5132937" cy="69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00"/>
              </a:lnSpc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農畜産物等の輸出に興味がある群馬県内農業者で、原則として本事業の全内容に参加可能である者</a:t>
            </a:r>
            <a:endParaRPr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</a:pP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ただし、国際見本市への出展については、希望者のみとします</a:t>
            </a:r>
            <a:endParaRPr lang="en-US" altLang="ja-JP" sz="1200" dirty="0">
              <a:solidFill>
                <a:srgbClr val="FF0000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94243B4A-6BF8-48B9-AA76-1B2E00D3C3E1}"/>
              </a:ext>
            </a:extLst>
          </p:cNvPr>
          <p:cNvSpPr/>
          <p:nvPr/>
        </p:nvSpPr>
        <p:spPr>
          <a:xfrm>
            <a:off x="109772" y="6768657"/>
            <a:ext cx="1224000" cy="453917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応募要件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BA05773-620E-4027-8B8D-8E4D056FF14A}"/>
              </a:ext>
            </a:extLst>
          </p:cNvPr>
          <p:cNvSpPr txBox="1"/>
          <p:nvPr/>
        </p:nvSpPr>
        <p:spPr>
          <a:xfrm>
            <a:off x="1346472" y="7468572"/>
            <a:ext cx="5132937" cy="287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00"/>
              </a:lnSpc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無料（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ただし、内容（３）については一部自己負担があります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1200" dirty="0">
              <a:solidFill>
                <a:srgbClr val="FF0000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C3B1CC69-ABB0-4916-96B6-6CBC322278E7}"/>
              </a:ext>
            </a:extLst>
          </p:cNvPr>
          <p:cNvSpPr/>
          <p:nvPr/>
        </p:nvSpPr>
        <p:spPr>
          <a:xfrm>
            <a:off x="122472" y="7390957"/>
            <a:ext cx="1224000" cy="453917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参加費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A828B69-B325-4801-8198-FE6C6C0549B1}"/>
              </a:ext>
            </a:extLst>
          </p:cNvPr>
          <p:cNvSpPr txBox="1"/>
          <p:nvPr/>
        </p:nvSpPr>
        <p:spPr>
          <a:xfrm>
            <a:off x="1327422" y="8049547"/>
            <a:ext cx="5132937" cy="287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00"/>
              </a:lnSpc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>
                <a:latin typeface="+mn-ea"/>
                <a:cs typeface="Arial" panose="020B0604020202020204" pitchFamily="34" charset="0"/>
              </a:rPr>
              <a:t>15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者程度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（応募多数の場合は、先着順とします）</a:t>
            </a:r>
            <a:endParaRPr lang="en-US" altLang="ja-JP" sz="1200" dirty="0">
              <a:solidFill>
                <a:srgbClr val="FF0000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E8439776-8D9A-4A78-A69F-D7578AA34D3B}"/>
              </a:ext>
            </a:extLst>
          </p:cNvPr>
          <p:cNvSpPr/>
          <p:nvPr/>
        </p:nvSpPr>
        <p:spPr>
          <a:xfrm>
            <a:off x="116122" y="7975157"/>
            <a:ext cx="1224000" cy="453917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募集人員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D577184B-8956-464D-B345-45780C2E9EA3}"/>
              </a:ext>
            </a:extLst>
          </p:cNvPr>
          <p:cNvSpPr/>
          <p:nvPr/>
        </p:nvSpPr>
        <p:spPr>
          <a:xfrm>
            <a:off x="155038" y="3083263"/>
            <a:ext cx="1224000" cy="453917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内容</a:t>
            </a:r>
          </a:p>
        </p:txBody>
      </p:sp>
    </p:spTree>
    <p:extLst>
      <p:ext uri="{BB962C8B-B14F-4D97-AF65-F5344CB8AC3E}">
        <p14:creationId xmlns:p14="http://schemas.microsoft.com/office/powerpoint/2010/main" val="226500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EF9115-99AA-449E-AC2F-0F07F4F96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975" y="386994"/>
            <a:ext cx="5949950" cy="1496659"/>
          </a:xfrm>
        </p:spPr>
        <p:txBody>
          <a:bodyPr>
            <a:normAutofit/>
          </a:bodyPr>
          <a:lstStyle/>
          <a:p>
            <a:r>
              <a:rPr lang="ja-JP" altLang="ja-JP" sz="2400" dirty="0">
                <a:latin typeface="+mn-ea"/>
                <a:ea typeface="+mn-ea"/>
              </a:rPr>
              <a:t>ぐんまグローバルファーマー育成塾</a:t>
            </a:r>
            <a:br>
              <a:rPr lang="en-US" altLang="ja-JP" sz="2400" dirty="0">
                <a:latin typeface="+mn-ea"/>
                <a:ea typeface="+mn-ea"/>
              </a:rPr>
            </a:br>
            <a:r>
              <a:rPr lang="ja-JP" altLang="ja-JP" sz="2400" dirty="0">
                <a:latin typeface="+mn-ea"/>
                <a:ea typeface="+mn-ea"/>
              </a:rPr>
              <a:t>参加申込書</a:t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1F63C6-4635-40A2-8CDE-DFBF46930678}"/>
              </a:ext>
            </a:extLst>
          </p:cNvPr>
          <p:cNvSpPr txBox="1"/>
          <p:nvPr/>
        </p:nvSpPr>
        <p:spPr>
          <a:xfrm>
            <a:off x="682625" y="1477253"/>
            <a:ext cx="56134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申込期限：令和６年６月</a:t>
            </a:r>
            <a:r>
              <a:rPr kumimoji="1" lang="en-US" altLang="ja-JP" sz="1600" dirty="0">
                <a:latin typeface="+mn-ea"/>
              </a:rPr>
              <a:t>14</a:t>
            </a:r>
            <a:r>
              <a:rPr kumimoji="1" lang="ja-JP" altLang="en-US" sz="1600" dirty="0">
                <a:latin typeface="+mn-ea"/>
              </a:rPr>
              <a:t>日（金）</a:t>
            </a:r>
          </a:p>
          <a:p>
            <a:r>
              <a:rPr kumimoji="1" lang="ja-JP" altLang="en-US" sz="1600" dirty="0">
                <a:latin typeface="+mn-ea"/>
              </a:rPr>
              <a:t>申 込 先：群馬県農政部ぐんまブランド推進課輸出促進係</a:t>
            </a:r>
          </a:p>
          <a:p>
            <a:r>
              <a:rPr kumimoji="1" lang="en-US" altLang="ja-JP" sz="1600" dirty="0">
                <a:latin typeface="+mn-ea"/>
              </a:rPr>
              <a:t>E-mail</a:t>
            </a:r>
            <a:r>
              <a:rPr kumimoji="1" lang="ja-JP" altLang="en-US" sz="1600" dirty="0">
                <a:latin typeface="+mn-ea"/>
              </a:rPr>
              <a:t>：</a:t>
            </a:r>
            <a:r>
              <a:rPr kumimoji="1" lang="en-US" altLang="ja-JP" sz="1600" dirty="0">
                <a:latin typeface="+mn-ea"/>
              </a:rPr>
              <a:t>burando@pref.gunma.lg.jp</a:t>
            </a:r>
          </a:p>
          <a:p>
            <a:r>
              <a:rPr kumimoji="1" lang="ja-JP" altLang="en-US" sz="1600" dirty="0">
                <a:latin typeface="+mn-ea"/>
              </a:rPr>
              <a:t>ＦＡＸ：０２７－２２３－３６４８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B847609-D8CE-49B8-8008-88719A968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733134"/>
              </p:ext>
            </p:extLst>
          </p:nvPr>
        </p:nvGraphicFramePr>
        <p:xfrm>
          <a:off x="682625" y="2891532"/>
          <a:ext cx="5654675" cy="5806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2375">
                  <a:extLst>
                    <a:ext uri="{9D8B030D-6E8A-4147-A177-3AD203B41FA5}">
                      <a16:colId xmlns:a16="http://schemas.microsoft.com/office/drawing/2014/main" val="1346344975"/>
                    </a:ext>
                  </a:extLst>
                </a:gridCol>
                <a:gridCol w="4432300">
                  <a:extLst>
                    <a:ext uri="{9D8B030D-6E8A-4147-A177-3AD203B41FA5}">
                      <a16:colId xmlns:a16="http://schemas.microsoft.com/office/drawing/2014/main" val="711545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会 社 名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団 体 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058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連 絡 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（住所）〒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e-mail</a:t>
                      </a: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6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参加者名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（役職）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（氏名）</a:t>
                      </a:r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31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生産している農畜産物等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374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輸出の状況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1.</a:t>
                      </a: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既に輸出している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　（輸出先国：　　　　　　　　　　　　　　　）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2.</a:t>
                      </a: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輸出していないが、過去に実績がある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　（輸出先国：　　　　　　　　　　　　　　　）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3.</a:t>
                      </a: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１年以内に輸出を開始予定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4.</a:t>
                      </a: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将来的に輸出をしたい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該当する番号を○で囲んでください</a:t>
                      </a:r>
                      <a:r>
                        <a:rPr kumimoji="1" lang="ja-JP" altLang="en-US" dirty="0"/>
                        <a:t>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048723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1DF31E-C155-4B66-9740-0A9C410B2AA1}"/>
              </a:ext>
            </a:extLst>
          </p:cNvPr>
          <p:cNvSpPr txBox="1"/>
          <p:nvPr/>
        </p:nvSpPr>
        <p:spPr>
          <a:xfrm>
            <a:off x="1082675" y="8896533"/>
            <a:ext cx="4813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ご記入いただいた個人</a:t>
            </a:r>
            <a:r>
              <a:rPr kumimoji="1" lang="ja-JP" altLang="en-US" sz="1200" dirty="0"/>
              <a:t>情報は、当事業の目的のみに使用します。</a:t>
            </a:r>
          </a:p>
        </p:txBody>
      </p:sp>
    </p:spTree>
    <p:extLst>
      <p:ext uri="{BB962C8B-B14F-4D97-AF65-F5344CB8AC3E}">
        <p14:creationId xmlns:p14="http://schemas.microsoft.com/office/powerpoint/2010/main" val="187626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3E7916579E48942A578B93BD249C02F" ma:contentTypeVersion="15" ma:contentTypeDescription="新しいドキュメントを作成します。" ma:contentTypeScope="" ma:versionID="16e3d9360aabd359f12b598c3698c8b8">
  <xsd:schema xmlns:xsd="http://www.w3.org/2001/XMLSchema" xmlns:xs="http://www.w3.org/2001/XMLSchema" xmlns:p="http://schemas.microsoft.com/office/2006/metadata/properties" xmlns:ns2="1f739fab-6d78-413b-bdfb-b8e4b081b506" xmlns:ns3="0cfd19f7-9a31-48f1-a827-fb01c45dd146" targetNamespace="http://schemas.microsoft.com/office/2006/metadata/properties" ma:root="true" ma:fieldsID="11a0842b7cb752a93a06d1fc59c70717" ns2:_="" ns3:_="">
    <xsd:import namespace="1f739fab-6d78-413b-bdfb-b8e4b081b506"/>
    <xsd:import namespace="0cfd19f7-9a31-48f1-a827-fb01c45dd14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39fab-6d78-413b-bdfb-b8e4b081b5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933a9a6-5cb3-478f-8f69-680d62d6fe03}" ma:internalName="TaxCatchAll" ma:showField="CatchAllData" ma:web="1f739fab-6d78-413b-bdfb-b8e4b081b5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d19f7-9a31-48f1-a827-fb01c45dd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462c662f-fcd5-4c16-8282-839128f519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739fab-6d78-413b-bdfb-b8e4b081b506" xsi:nil="true"/>
    <lcf76f155ced4ddcb4097134ff3c332f xmlns="0cfd19f7-9a31-48f1-a827-fb01c45dd14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1FBD38-5929-40DA-8E3F-999CC91742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2B53D4-7CDD-4420-94E3-2F0C5A8B9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739fab-6d78-413b-bdfb-b8e4b081b506"/>
    <ds:schemaRef ds:uri="0cfd19f7-9a31-48f1-a827-fb01c45dd1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35BA98-6E10-4C0E-828A-D6415F578313}">
  <ds:schemaRefs>
    <ds:schemaRef ds:uri="http://schemas.microsoft.com/office/2006/metadata/properties"/>
    <ds:schemaRef ds:uri="http://purl.org/dc/elements/1.1/"/>
    <ds:schemaRef ds:uri="0cfd19f7-9a31-48f1-a827-fb01c45dd146"/>
    <ds:schemaRef ds:uri="http://schemas.openxmlformats.org/package/2006/metadata/core-properties"/>
    <ds:schemaRef ds:uri="1f739fab-6d78-413b-bdfb-b8e4b081b506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5086</TotalTime>
  <Words>566</Words>
  <Application>Microsoft Office PowerPoint</Application>
  <PresentationFormat>A4 210 x 297 mm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Yu Gothic</vt:lpstr>
      <vt:lpstr>Yu Gothic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ぐんまグローバルファーマー育成塾 参加申込書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（ブ推）川﨑 創</dc:creator>
  <cp:lastModifiedBy>（ブ推）阿部 延之</cp:lastModifiedBy>
  <cp:revision>14</cp:revision>
  <cp:lastPrinted>2024-04-16T09:35:57Z</cp:lastPrinted>
  <dcterms:created xsi:type="dcterms:W3CDTF">2023-05-16T00:17:30Z</dcterms:created>
  <dcterms:modified xsi:type="dcterms:W3CDTF">2024-04-18T02:55:22Z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0x010100B3E7916579E48942A578B93BD249C02F</vt:lpwstr>
  </property>
  <property fmtid="{D5CDD505-2E9C-101B-9397-08002B2CF9AE}" pid="3" name="MediaServiceImageTags">
    <vt:lpwstr/>
  </property>
</Properties>
</file>