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51"/>
  </p:notesMasterIdLst>
  <p:handoutMasterIdLst>
    <p:handoutMasterId r:id="rId52"/>
  </p:handoutMasterIdLst>
  <p:sldIdLst>
    <p:sldId id="256" r:id="rId2"/>
    <p:sldId id="462" r:id="rId3"/>
    <p:sldId id="463" r:id="rId4"/>
    <p:sldId id="464" r:id="rId5"/>
    <p:sldId id="372" r:id="rId6"/>
    <p:sldId id="403" r:id="rId7"/>
    <p:sldId id="364" r:id="rId8"/>
    <p:sldId id="407" r:id="rId9"/>
    <p:sldId id="442" r:id="rId10"/>
    <p:sldId id="445" r:id="rId11"/>
    <p:sldId id="478" r:id="rId12"/>
    <p:sldId id="402" r:id="rId13"/>
    <p:sldId id="441" r:id="rId14"/>
    <p:sldId id="458" r:id="rId15"/>
    <p:sldId id="479" r:id="rId16"/>
    <p:sldId id="473" r:id="rId17"/>
    <p:sldId id="475" r:id="rId18"/>
    <p:sldId id="472" r:id="rId19"/>
    <p:sldId id="474" r:id="rId20"/>
    <p:sldId id="362" r:id="rId21"/>
    <p:sldId id="477" r:id="rId22"/>
    <p:sldId id="437" r:id="rId23"/>
    <p:sldId id="446" r:id="rId24"/>
    <p:sldId id="454" r:id="rId25"/>
    <p:sldId id="455" r:id="rId26"/>
    <p:sldId id="456" r:id="rId27"/>
    <p:sldId id="457" r:id="rId28"/>
    <p:sldId id="480" r:id="rId29"/>
    <p:sldId id="449" r:id="rId30"/>
    <p:sldId id="373" r:id="rId31"/>
    <p:sldId id="376" r:id="rId32"/>
    <p:sldId id="377" r:id="rId33"/>
    <p:sldId id="374" r:id="rId34"/>
    <p:sldId id="378" r:id="rId35"/>
    <p:sldId id="435" r:id="rId36"/>
    <p:sldId id="386" r:id="rId37"/>
    <p:sldId id="448" r:id="rId38"/>
    <p:sldId id="395" r:id="rId39"/>
    <p:sldId id="438" r:id="rId40"/>
    <p:sldId id="439" r:id="rId41"/>
    <p:sldId id="380" r:id="rId42"/>
    <p:sldId id="468" r:id="rId43"/>
    <p:sldId id="392" r:id="rId44"/>
    <p:sldId id="465" r:id="rId45"/>
    <p:sldId id="432" r:id="rId46"/>
    <p:sldId id="467" r:id="rId47"/>
    <p:sldId id="466" r:id="rId48"/>
    <p:sldId id="427" r:id="rId49"/>
    <p:sldId id="381" r:id="rId50"/>
  </p:sldIdLst>
  <p:sldSz cx="9144000" cy="6858000" type="screen4x3"/>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5" userDrawn="1">
          <p15:clr>
            <a:srgbClr val="A4A3A4"/>
          </p15:clr>
        </p15:guide>
        <p15:guide id="2" pos="2835" userDrawn="1">
          <p15:clr>
            <a:srgbClr val="A4A3A4"/>
          </p15:clr>
        </p15:guide>
        <p15:guide id="3" pos="1451" userDrawn="1">
          <p15:clr>
            <a:srgbClr val="A4A3A4"/>
          </p15:clr>
        </p15:guide>
        <p15:guide id="4" pos="43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3F69"/>
    <a:srgbClr val="B52F25"/>
    <a:srgbClr val="663300"/>
    <a:srgbClr val="2B4E91"/>
    <a:srgbClr val="E66A04"/>
    <a:srgbClr val="CAB89C"/>
    <a:srgbClr val="549B2A"/>
    <a:srgbClr val="242A31"/>
    <a:srgbClr val="548235"/>
    <a:srgbClr val="F9E1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CB350-C0A1-4EF4-9910-9F6D880C3DC1}" v="8" dt="2025-07-29T03:33:25.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7" autoAdjust="0"/>
    <p:restoredTop sz="94660"/>
  </p:normalViewPr>
  <p:slideViewPr>
    <p:cSldViewPr snapToGrid="0">
      <p:cViewPr varScale="1">
        <p:scale>
          <a:sx n="111" d="100"/>
          <a:sy n="111" d="100"/>
        </p:scale>
        <p:origin x="1560" y="78"/>
      </p:cViewPr>
      <p:guideLst>
        <p:guide orient="horz" pos="4315"/>
        <p:guide pos="2835"/>
        <p:guide pos="1451"/>
        <p:guide pos="4309"/>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4435304" cy="355680"/>
          </a:xfrm>
          <a:prstGeom prst="rect">
            <a:avLst/>
          </a:prstGeom>
        </p:spPr>
        <p:txBody>
          <a:bodyPr vert="horz" lIns="91425" tIns="45713" rIns="91425" bIns="45713"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5797022" y="2"/>
            <a:ext cx="4435304" cy="355680"/>
          </a:xfrm>
          <a:prstGeom prst="rect">
            <a:avLst/>
          </a:prstGeom>
        </p:spPr>
        <p:txBody>
          <a:bodyPr vert="horz" lIns="91425" tIns="45713" rIns="91425" bIns="45713" rtlCol="0"/>
          <a:lstStyle>
            <a:lvl1pPr algn="r">
              <a:defRPr sz="1100"/>
            </a:lvl1pPr>
          </a:lstStyle>
          <a:p>
            <a:fld id="{E7FB2217-CBDD-48DB-AC17-73D1C2F8948F}" type="datetimeFigureOut">
              <a:rPr kumimoji="1" lang="ja-JP" altLang="en-US" smtClean="0"/>
              <a:t>2025/7/29</a:t>
            </a:fld>
            <a:endParaRPr kumimoji="1" lang="ja-JP" altLang="en-US"/>
          </a:p>
        </p:txBody>
      </p:sp>
      <p:sp>
        <p:nvSpPr>
          <p:cNvPr id="4" name="フッター プレースホルダー 3"/>
          <p:cNvSpPr>
            <a:spLocks noGrp="1"/>
          </p:cNvSpPr>
          <p:nvPr>
            <p:ph type="ftr" sz="quarter" idx="2"/>
          </p:nvPr>
        </p:nvSpPr>
        <p:spPr>
          <a:xfrm>
            <a:off x="1" y="6743620"/>
            <a:ext cx="4435304" cy="355680"/>
          </a:xfrm>
          <a:prstGeom prst="rect">
            <a:avLst/>
          </a:prstGeom>
        </p:spPr>
        <p:txBody>
          <a:bodyPr vert="horz" lIns="91425" tIns="45713" rIns="91425" bIns="45713"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5797022" y="6743620"/>
            <a:ext cx="4435304" cy="355680"/>
          </a:xfrm>
          <a:prstGeom prst="rect">
            <a:avLst/>
          </a:prstGeom>
        </p:spPr>
        <p:txBody>
          <a:bodyPr vert="horz" lIns="91425" tIns="45713" rIns="91425" bIns="45713" rtlCol="0" anchor="b"/>
          <a:lstStyle>
            <a:lvl1pPr algn="r">
              <a:defRPr sz="1100"/>
            </a:lvl1pPr>
          </a:lstStyle>
          <a:p>
            <a:fld id="{92305679-1BF0-436C-9755-67E9642487C2}" type="slidenum">
              <a:rPr kumimoji="1" lang="ja-JP" altLang="en-US" smtClean="0"/>
              <a:t>‹#›</a:t>
            </a:fld>
            <a:endParaRPr kumimoji="1" lang="ja-JP" altLang="en-US"/>
          </a:p>
        </p:txBody>
      </p:sp>
    </p:spTree>
    <p:extLst>
      <p:ext uri="{BB962C8B-B14F-4D97-AF65-F5344CB8AC3E}">
        <p14:creationId xmlns:p14="http://schemas.microsoft.com/office/powerpoint/2010/main" val="1342780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434998" cy="356198"/>
          </a:xfrm>
          <a:prstGeom prst="rect">
            <a:avLst/>
          </a:prstGeom>
        </p:spPr>
        <p:txBody>
          <a:bodyPr vert="horz" lIns="99032" tIns="49516" rIns="99032" bIns="49516"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7247" y="0"/>
            <a:ext cx="4434998" cy="356198"/>
          </a:xfrm>
          <a:prstGeom prst="rect">
            <a:avLst/>
          </a:prstGeom>
        </p:spPr>
        <p:txBody>
          <a:bodyPr vert="horz" lIns="99032" tIns="49516" rIns="99032" bIns="49516" rtlCol="0"/>
          <a:lstStyle>
            <a:lvl1pPr algn="r">
              <a:defRPr sz="1300"/>
            </a:lvl1pPr>
          </a:lstStyle>
          <a:p>
            <a:fld id="{9EC4DE7B-F0D2-4ABF-9DB6-85AB1CC4B47F}" type="datetimeFigureOut">
              <a:rPr kumimoji="1" lang="ja-JP" altLang="en-US" smtClean="0"/>
              <a:t>2025/7/29</a:t>
            </a:fld>
            <a:endParaRPr kumimoji="1" lang="ja-JP" altLang="en-US"/>
          </a:p>
        </p:txBody>
      </p:sp>
      <p:sp>
        <p:nvSpPr>
          <p:cNvPr id="4" name="スライド イメージ プレースホルダー 3"/>
          <p:cNvSpPr>
            <a:spLocks noGrp="1" noRot="1" noChangeAspect="1"/>
          </p:cNvSpPr>
          <p:nvPr>
            <p:ph type="sldImg" idx="2"/>
          </p:nvPr>
        </p:nvSpPr>
        <p:spPr>
          <a:xfrm>
            <a:off x="3521075" y="887413"/>
            <a:ext cx="3192463" cy="2395537"/>
          </a:xfrm>
          <a:prstGeom prst="rect">
            <a:avLst/>
          </a:prstGeom>
          <a:noFill/>
          <a:ln w="12700">
            <a:solidFill>
              <a:prstClr val="black"/>
            </a:solidFill>
          </a:ln>
        </p:spPr>
        <p:txBody>
          <a:bodyPr vert="horz" lIns="99032" tIns="49516" rIns="99032" bIns="49516" rtlCol="0" anchor="ctr"/>
          <a:lstStyle/>
          <a:p>
            <a:endParaRPr lang="ja-JP" altLang="en-US"/>
          </a:p>
        </p:txBody>
      </p:sp>
      <p:sp>
        <p:nvSpPr>
          <p:cNvPr id="5" name="ノート プレースホルダー 4"/>
          <p:cNvSpPr>
            <a:spLocks noGrp="1"/>
          </p:cNvSpPr>
          <p:nvPr>
            <p:ph type="body" sz="quarter" idx="3"/>
          </p:nvPr>
        </p:nvSpPr>
        <p:spPr>
          <a:xfrm>
            <a:off x="1023462" y="3416538"/>
            <a:ext cx="8187690" cy="2795349"/>
          </a:xfrm>
          <a:prstGeom prst="rect">
            <a:avLst/>
          </a:prstGeom>
        </p:spPr>
        <p:txBody>
          <a:bodyPr vert="horz" lIns="99032" tIns="49516" rIns="99032" bIns="495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743105"/>
            <a:ext cx="4434998" cy="356197"/>
          </a:xfrm>
          <a:prstGeom prst="rect">
            <a:avLst/>
          </a:prstGeom>
        </p:spPr>
        <p:txBody>
          <a:bodyPr vert="horz" lIns="99032" tIns="49516" rIns="99032" bIns="49516"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7247" y="6743105"/>
            <a:ext cx="4434998" cy="356197"/>
          </a:xfrm>
          <a:prstGeom prst="rect">
            <a:avLst/>
          </a:prstGeom>
        </p:spPr>
        <p:txBody>
          <a:bodyPr vert="horz" lIns="99032" tIns="49516" rIns="99032" bIns="49516" rtlCol="0" anchor="b"/>
          <a:lstStyle>
            <a:lvl1pPr algn="r">
              <a:defRPr sz="1300"/>
            </a:lvl1pPr>
          </a:lstStyle>
          <a:p>
            <a:fld id="{13DE0169-78C2-4ED3-82AC-3044DFE7EC72}" type="slidenum">
              <a:rPr kumimoji="1" lang="ja-JP" altLang="en-US" smtClean="0"/>
              <a:t>‹#›</a:t>
            </a:fld>
            <a:endParaRPr kumimoji="1" lang="ja-JP" altLang="en-US"/>
          </a:p>
        </p:txBody>
      </p:sp>
    </p:spTree>
    <p:extLst>
      <p:ext uri="{BB962C8B-B14F-4D97-AF65-F5344CB8AC3E}">
        <p14:creationId xmlns:p14="http://schemas.microsoft.com/office/powerpoint/2010/main" val="33564589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3DE0169-78C2-4ED3-82AC-3044DFE7EC72}" type="slidenum">
              <a:rPr kumimoji="1" lang="ja-JP" altLang="en-US" smtClean="0"/>
              <a:t>5</a:t>
            </a:fld>
            <a:endParaRPr kumimoji="1" lang="ja-JP" altLang="en-US"/>
          </a:p>
        </p:txBody>
      </p:sp>
    </p:spTree>
    <p:extLst>
      <p:ext uri="{BB962C8B-B14F-4D97-AF65-F5344CB8AC3E}">
        <p14:creationId xmlns:p14="http://schemas.microsoft.com/office/powerpoint/2010/main" val="1354510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3DCB921-4255-4310-8C91-8FEFA4F20D52}" type="datetime1">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67703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
        <p:nvSpPr>
          <p:cNvPr id="6" name="正方形/長方形 5"/>
          <p:cNvSpPr/>
          <p:nvPr userDrawn="1"/>
        </p:nvSpPr>
        <p:spPr>
          <a:xfrm>
            <a:off x="0" y="1731878"/>
            <a:ext cx="9144000" cy="485029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071511884"/>
      </p:ext>
    </p:extLst>
  </p:cSld>
  <p:clrMapOvr>
    <a:masterClrMapping/>
  </p:clrMapOvr>
  <p:extLst>
    <p:ext uri="{DCECCB84-F9BA-43D5-87BE-67443E8EF086}">
      <p15:sldGuideLst xmlns:p15="http://schemas.microsoft.com/office/powerpoint/2012/main">
        <p15:guide id="0" pos="317" userDrawn="1">
          <p15:clr>
            <a:srgbClr val="FBAE40"/>
          </p15:clr>
        </p15:guide>
        <p15:guide id="1" orient="horz" pos="4133">
          <p15:clr>
            <a:srgbClr val="FBAE40"/>
          </p15:clr>
        </p15:guide>
        <p15:guide id="2" orient="horz" pos="232" userDrawn="1">
          <p15:clr>
            <a:srgbClr val="FBAE40"/>
          </p15:clr>
        </p15:guide>
        <p15:guide id="3" pos="1066" userDrawn="1">
          <p15:clr>
            <a:srgbClr val="FBAE40"/>
          </p15:clr>
        </p15:guide>
        <p15:guide id="4" pos="564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5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
        <p:nvSpPr>
          <p:cNvPr id="6" name="正方形/長方形 5"/>
          <p:cNvSpPr/>
          <p:nvPr userDrawn="1"/>
        </p:nvSpPr>
        <p:spPr>
          <a:xfrm>
            <a:off x="0" y="0"/>
            <a:ext cx="9144000" cy="656113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15894538"/>
      </p:ext>
    </p:extLst>
  </p:cSld>
  <p:clrMapOvr>
    <a:masterClrMapping/>
  </p:clrMapOvr>
  <p:extLst>
    <p:ext uri="{DCECCB84-F9BA-43D5-87BE-67443E8EF086}">
      <p15:sldGuideLst xmlns:p15="http://schemas.microsoft.com/office/powerpoint/2012/main">
        <p15:guide id="1" orient="horz" pos="4133">
          <p15:clr>
            <a:srgbClr val="FBAE40"/>
          </p15:clr>
        </p15:guide>
        <p15:guide id="2" pos="317">
          <p15:clr>
            <a:srgbClr val="FBAE40"/>
          </p15:clr>
        </p15:guide>
        <p15:guide id="3" orient="horz" pos="232">
          <p15:clr>
            <a:srgbClr val="FBAE40"/>
          </p15:clr>
        </p15:guide>
        <p15:guide id="4" pos="106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
        <p:nvSpPr>
          <p:cNvPr id="6" name="正方形/長方形 5"/>
          <p:cNvSpPr/>
          <p:nvPr userDrawn="1"/>
        </p:nvSpPr>
        <p:spPr>
          <a:xfrm>
            <a:off x="0" y="2352674"/>
            <a:ext cx="9144000" cy="422949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98876570"/>
      </p:ext>
    </p:extLst>
  </p:cSld>
  <p:clrMapOvr>
    <a:masterClrMapping/>
  </p:clrMapOvr>
  <p:extLst>
    <p:ext uri="{DCECCB84-F9BA-43D5-87BE-67443E8EF086}">
      <p15:sldGuideLst xmlns:p15="http://schemas.microsoft.com/office/powerpoint/2012/main">
        <p15:guide id="0" pos="5647" userDrawn="1">
          <p15:clr>
            <a:srgbClr val="FBAE40"/>
          </p15:clr>
        </p15:guide>
        <p15:guide id="1" orient="horz" pos="4133">
          <p15:clr>
            <a:srgbClr val="FBAE40"/>
          </p15:clr>
        </p15:guide>
        <p15:guide id="2" pos="317">
          <p15:clr>
            <a:srgbClr val="FBAE40"/>
          </p15:clr>
        </p15:guide>
        <p15:guide id="3" orient="horz" pos="232">
          <p15:clr>
            <a:srgbClr val="FBAE40"/>
          </p15:clr>
        </p15:guide>
        <p15:guide id="4" pos="106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
        <p:nvSpPr>
          <p:cNvPr id="7" name="正方形/長方形 6"/>
          <p:cNvSpPr/>
          <p:nvPr userDrawn="1"/>
        </p:nvSpPr>
        <p:spPr>
          <a:xfrm>
            <a:off x="1" y="-1"/>
            <a:ext cx="9144000" cy="650631"/>
          </a:xfrm>
          <a:prstGeom prst="rect">
            <a:avLst/>
          </a:prstGeom>
          <a:solidFill>
            <a:srgbClr val="007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18215342"/>
      </p:ext>
    </p:extLst>
  </p:cSld>
  <p:clrMapOvr>
    <a:masterClrMapping/>
  </p:clrMapOvr>
  <p:extLst>
    <p:ext uri="{DCECCB84-F9BA-43D5-87BE-67443E8EF086}">
      <p15:sldGuideLst xmlns:p15="http://schemas.microsoft.com/office/powerpoint/2012/main">
        <p15:guide id="1" orient="horz" pos="4133">
          <p15:clr>
            <a:srgbClr val="FBAE40"/>
          </p15:clr>
        </p15:guide>
        <p15:guide id="2" pos="181" userDrawn="1">
          <p15:clr>
            <a:srgbClr val="FBAE40"/>
          </p15:clr>
        </p15:guide>
        <p15:guide id="3" orient="horz" pos="13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786953837"/>
      </p:ext>
    </p:extLst>
  </p:cSld>
  <p:clrMapOvr>
    <a:masterClrMapping/>
  </p:clrMapOvr>
  <p:extLst>
    <p:ext uri="{DCECCB84-F9BA-43D5-87BE-67443E8EF086}">
      <p15:sldGuideLst xmlns:p15="http://schemas.microsoft.com/office/powerpoint/2012/main">
        <p15:guide id="1" orient="horz" pos="4133">
          <p15:clr>
            <a:srgbClr val="FBAE40"/>
          </p15:clr>
        </p15:guide>
        <p15:guide id="2" pos="181">
          <p15:clr>
            <a:srgbClr val="FBAE40"/>
          </p15:clr>
        </p15:guide>
        <p15:guide id="3" orient="horz" pos="13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629F97-F1AE-410B-A354-3FC531EF3D03}" type="datetime1">
              <a:rPr kumimoji="1" lang="ja-JP" altLang="en-US" smtClean="0"/>
              <a:t>2025/7/29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169865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1D71E94-9BE9-4410-8033-45DD033567E2}" type="datetime1">
              <a:rPr kumimoji="1" lang="ja-JP" altLang="en-US" smtClean="0"/>
              <a:t>2025/7/29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245578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0CEFC43-876A-482C-96F5-3DBF6FF1676C}" type="datetime1">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12318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D123DE-BCEA-4BBD-BD5C-86E6466C257C}" type="datetime1">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002128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D1ED7A-FAB6-4DFE-AC3F-604610E3DC53}" type="datetime1">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80669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E465A6F-87F8-40EC-9739-61F7C4CC0C0C}" type="datetime1">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943875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7AC9533-D8A9-4A99-82D0-6A6F4F10D0E4}" type="datetime1">
              <a:rPr kumimoji="1" lang="ja-JP" altLang="en-US" smtClean="0"/>
              <a:t>2025/7/29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57057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A695332-F4FA-4A50-97D2-DE13C729698D}" type="datetime1">
              <a:rPr kumimoji="1" lang="ja-JP" altLang="en-US" smtClean="0"/>
              <a:t>2025/7/29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904519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28F2223-1D33-44F5-A770-C6B14B7BC877}" type="datetime1">
              <a:rPr kumimoji="1" lang="ja-JP" altLang="en-US" smtClean="0"/>
              <a:t>2025/7/29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525758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391152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Tree>
    <p:extLst>
      <p:ext uri="{BB962C8B-B14F-4D97-AF65-F5344CB8AC3E}">
        <p14:creationId xmlns:p14="http://schemas.microsoft.com/office/powerpoint/2010/main" val="113535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4EDC1-77A1-4394-9291-906813B3D0E7}" type="datetime1">
              <a:rPr kumimoji="1" lang="ja-JP" altLang="en-US" smtClean="0"/>
              <a:t>2025/7/29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C545B7-4A76-41C6-A249-81AA962B1F89}" type="slidenum">
              <a:rPr kumimoji="1" lang="ja-JP" altLang="en-US" smtClean="0"/>
              <a:t>‹#›</a:t>
            </a:fld>
            <a:endParaRPr kumimoji="1" lang="ja-JP" altLang="en-US"/>
          </a:p>
        </p:txBody>
      </p:sp>
      <p:sp>
        <p:nvSpPr>
          <p:cNvPr id="5" name="正方形/長方形 4">
            <a:extLst>
              <a:ext uri="{FF2B5EF4-FFF2-40B4-BE49-F238E27FC236}">
                <a16:creationId xmlns:a16="http://schemas.microsoft.com/office/drawing/2014/main" id="{631AF903-8180-D819-7431-C59778E62D4D}"/>
              </a:ext>
            </a:extLst>
          </p:cNvPr>
          <p:cNvSpPr/>
          <p:nvPr userDrawn="1"/>
        </p:nvSpPr>
        <p:spPr>
          <a:xfrm rot="16200000">
            <a:off x="-876300" y="2495550"/>
            <a:ext cx="2228850" cy="47625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37067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03602-2B47-462F-9736-9066A785247D}" type="datetime1">
              <a:rPr kumimoji="1" lang="ja-JP" altLang="en-US" smtClean="0"/>
              <a:t>2025/7/29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086600" y="6582169"/>
            <a:ext cx="2057400" cy="275831"/>
          </a:xfrm>
          <a:prstGeom prst="rect">
            <a:avLst/>
          </a:prstGeom>
        </p:spPr>
        <p:txBody>
          <a:bodyPr vert="horz" lIns="91440" tIns="45720" rIns="91440" bIns="45720" rtlCol="0" anchor="ctr"/>
          <a:lstStyle>
            <a:lvl1pPr algn="r">
              <a:defRPr sz="1600">
                <a:solidFill>
                  <a:srgbClr val="548235"/>
                </a:solidFill>
                <a:latin typeface="Impact" panose="020B0806030902050204" pitchFamily="34" charset="0"/>
                <a:ea typeface="メイリオ" panose="020B0604030504040204" pitchFamily="50" charset="-128"/>
              </a:defRPr>
            </a:lvl1pPr>
          </a:lstStyle>
          <a:p>
            <a:fld id="{24C545B7-4A76-41C6-A249-81AA962B1F89}" type="slidenum">
              <a:rPr kumimoji="1" lang="ja-JP" altLang="en-US" smtClean="0"/>
              <a:pPr/>
              <a:t>‹#›</a:t>
            </a:fld>
            <a:endParaRPr kumimoji="1" lang="ja-JP" altLang="en-US" dirty="0"/>
          </a:p>
        </p:txBody>
      </p:sp>
    </p:spTree>
    <p:extLst>
      <p:ext uri="{BB962C8B-B14F-4D97-AF65-F5344CB8AC3E}">
        <p14:creationId xmlns:p14="http://schemas.microsoft.com/office/powerpoint/2010/main" val="86153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7" r:id="rId8"/>
    <p:sldLayoutId id="2147483678" r:id="rId9"/>
    <p:sldLayoutId id="2147483673" r:id="rId10"/>
    <p:sldLayoutId id="2147483676" r:id="rId11"/>
    <p:sldLayoutId id="2147483675" r:id="rId12"/>
    <p:sldLayoutId id="2147483674" r:id="rId13"/>
    <p:sldLayoutId id="2147483679" r:id="rId14"/>
    <p:sldLayoutId id="2147483668" r:id="rId15"/>
    <p:sldLayoutId id="2147483669" r:id="rId16"/>
    <p:sldLayoutId id="2147483670" r:id="rId17"/>
    <p:sldLayoutId id="2147483671" r:id="rId18"/>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userDrawn="1">
          <p15:clr>
            <a:srgbClr val="F26B43"/>
          </p15:clr>
        </p15:guide>
        <p15:guide id="3" orient="horz" pos="43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71437" y="2536448"/>
            <a:ext cx="9144000" cy="1648465"/>
          </a:xfrm>
          <a:prstGeom prst="rect">
            <a:avLst/>
          </a:prstGeom>
          <a:noFill/>
        </p:spPr>
        <p:txBody>
          <a:bodyPr wrap="square" rtlCol="0">
            <a:spAutoFit/>
          </a:bodyPr>
          <a:lstStyle/>
          <a:p>
            <a:pPr algn="ctr">
              <a:lnSpc>
                <a:spcPts val="6500"/>
              </a:lnSpc>
            </a:pPr>
            <a:r>
              <a:rPr kumimoji="1" lang="ja-JP" altLang="en-US" sz="4500" dirty="0">
                <a:latin typeface="HGP創英角ｺﾞｼｯｸUB" panose="020B0900000000000000" pitchFamily="50" charset="-128"/>
                <a:ea typeface="HGP創英角ｺﾞｼｯｸUB" panose="020B0900000000000000" pitchFamily="50" charset="-128"/>
              </a:rPr>
              <a:t>　　　　　　　　の</a:t>
            </a:r>
            <a:r>
              <a:rPr kumimoji="1" lang="ja-JP" altLang="en-US" sz="5500" dirty="0">
                <a:solidFill>
                  <a:srgbClr val="B52F25"/>
                </a:solidFill>
                <a:latin typeface="HGP創英角ｺﾞｼｯｸUB" panose="020B0900000000000000" pitchFamily="50" charset="-128"/>
                <a:ea typeface="HGP創英角ｺﾞｼｯｸUB" panose="020B0900000000000000" pitchFamily="50" charset="-128"/>
              </a:rPr>
              <a:t>起こり方</a:t>
            </a:r>
            <a:r>
              <a:rPr kumimoji="1" lang="ja-JP" altLang="en-US" sz="4500" dirty="0">
                <a:latin typeface="HGP創英角ｺﾞｼｯｸUB" panose="020B0900000000000000" pitchFamily="50" charset="-128"/>
                <a:ea typeface="HGP創英角ｺﾞｼｯｸUB" panose="020B0900000000000000" pitchFamily="50" charset="-128"/>
              </a:rPr>
              <a:t>と</a:t>
            </a:r>
            <a:r>
              <a:rPr kumimoji="1" lang="ja-JP" altLang="en-US" sz="5500" dirty="0">
                <a:solidFill>
                  <a:srgbClr val="B52F25"/>
                </a:solidFill>
                <a:latin typeface="HGP創英角ｺﾞｼｯｸUB" panose="020B0900000000000000" pitchFamily="50" charset="-128"/>
                <a:ea typeface="HGP創英角ｺﾞｼｯｸUB" panose="020B0900000000000000" pitchFamily="50" charset="-128"/>
              </a:rPr>
              <a:t>対策</a:t>
            </a:r>
            <a:r>
              <a:rPr kumimoji="1" lang="ja-JP" altLang="en-US" sz="4500" dirty="0">
                <a:latin typeface="HGP創英角ｺﾞｼｯｸUB" panose="020B0900000000000000" pitchFamily="50" charset="-128"/>
                <a:ea typeface="HGP創英角ｺﾞｼｯｸUB" panose="020B0900000000000000" pitchFamily="50" charset="-128"/>
              </a:rPr>
              <a:t>に</a:t>
            </a:r>
            <a:endParaRPr kumimoji="1" lang="en-US" altLang="ja-JP" sz="4500" dirty="0">
              <a:latin typeface="HGP創英角ｺﾞｼｯｸUB" panose="020B0900000000000000" pitchFamily="50" charset="-128"/>
              <a:ea typeface="HGP創英角ｺﾞｼｯｸUB" panose="020B0900000000000000" pitchFamily="50" charset="-128"/>
            </a:endParaRPr>
          </a:p>
          <a:p>
            <a:pPr algn="ctr">
              <a:lnSpc>
                <a:spcPts val="6500"/>
              </a:lnSpc>
            </a:pPr>
            <a:r>
              <a:rPr kumimoji="1" lang="ja-JP" altLang="en-US" sz="4500" dirty="0">
                <a:latin typeface="HGP創英角ｺﾞｼｯｸUB" panose="020B0900000000000000" pitchFamily="50" charset="-128"/>
                <a:ea typeface="HGP創英角ｺﾞｼｯｸUB" panose="020B0900000000000000" pitchFamily="50" charset="-128"/>
              </a:rPr>
              <a:t>ついて知る</a:t>
            </a:r>
            <a:endParaRPr kumimoji="1" lang="en-US" altLang="ja-JP" sz="4500" dirty="0">
              <a:latin typeface="HGP創英角ｺﾞｼｯｸUB" panose="020B0900000000000000" pitchFamily="50" charset="-128"/>
              <a:ea typeface="HGP創英角ｺﾞｼｯｸUB" panose="020B0900000000000000" pitchFamily="50" charset="-128"/>
            </a:endParaRPr>
          </a:p>
        </p:txBody>
      </p:sp>
      <p:sp>
        <p:nvSpPr>
          <p:cNvPr id="15" name="スライド番号プレースホルダー 14"/>
          <p:cNvSpPr>
            <a:spLocks noGrp="1"/>
          </p:cNvSpPr>
          <p:nvPr>
            <p:ph type="sldNum" sz="quarter" idx="12"/>
          </p:nvPr>
        </p:nvSpPr>
        <p:spPr/>
        <p:txBody>
          <a:bodyPr/>
          <a:lstStyle/>
          <a:p>
            <a:fld id="{24C545B7-4A76-41C6-A249-81AA962B1F89}" type="slidenum">
              <a:rPr kumimoji="1" lang="ja-JP" altLang="en-US" smtClean="0"/>
              <a:t>1</a:t>
            </a:fld>
            <a:endParaRPr kumimoji="1" lang="ja-JP" altLang="en-US"/>
          </a:p>
        </p:txBody>
      </p:sp>
      <p:grpSp>
        <p:nvGrpSpPr>
          <p:cNvPr id="2" name="グループ化 1"/>
          <p:cNvGrpSpPr/>
          <p:nvPr/>
        </p:nvGrpSpPr>
        <p:grpSpPr>
          <a:xfrm>
            <a:off x="574133" y="2560352"/>
            <a:ext cx="2674839" cy="923108"/>
            <a:chOff x="1086517" y="2528978"/>
            <a:chExt cx="2674839" cy="923108"/>
          </a:xfrm>
        </p:grpSpPr>
        <p:grpSp>
          <p:nvGrpSpPr>
            <p:cNvPr id="11" name="グループ化 10"/>
            <p:cNvGrpSpPr/>
            <p:nvPr/>
          </p:nvGrpSpPr>
          <p:grpSpPr>
            <a:xfrm>
              <a:off x="1086517" y="2528978"/>
              <a:ext cx="2674839" cy="923108"/>
              <a:chOff x="5973269" y="1268379"/>
              <a:chExt cx="2674839" cy="923108"/>
            </a:xfrm>
          </p:grpSpPr>
          <p:sp>
            <p:nvSpPr>
              <p:cNvPr id="16" name="角丸四角形 15"/>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056961" y="1375990"/>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12" name="テキスト ボックス 11"/>
            <p:cNvSpPr txBox="1"/>
            <p:nvPr/>
          </p:nvSpPr>
          <p:spPr>
            <a:xfrm>
              <a:off x="1312333" y="2532952"/>
              <a:ext cx="220980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26" name="テキスト ボックス 25"/>
          <p:cNvSpPr txBox="1"/>
          <p:nvPr/>
        </p:nvSpPr>
        <p:spPr>
          <a:xfrm>
            <a:off x="6789738" y="2391075"/>
            <a:ext cx="1358025" cy="338554"/>
          </a:xfrm>
          <a:prstGeom prst="rect">
            <a:avLst/>
          </a:prstGeom>
          <a:noFill/>
        </p:spPr>
        <p:txBody>
          <a:bodyPr wrap="square" rtlCol="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たいさく</a:t>
            </a:r>
          </a:p>
        </p:txBody>
      </p:sp>
      <p:sp>
        <p:nvSpPr>
          <p:cNvPr id="3" name="テキスト ボックス 2">
            <a:extLst>
              <a:ext uri="{FF2B5EF4-FFF2-40B4-BE49-F238E27FC236}">
                <a16:creationId xmlns:a16="http://schemas.microsoft.com/office/drawing/2014/main" id="{24C98EFB-EB01-8A62-D12B-C13E00DF825A}"/>
              </a:ext>
            </a:extLst>
          </p:cNvPr>
          <p:cNvSpPr txBox="1"/>
          <p:nvPr/>
        </p:nvSpPr>
        <p:spPr>
          <a:xfrm>
            <a:off x="7326061" y="72631"/>
            <a:ext cx="1771639" cy="992823"/>
          </a:xfrm>
          <a:prstGeom prst="rect">
            <a:avLst/>
          </a:prstGeom>
          <a:solidFill>
            <a:srgbClr val="548235"/>
          </a:solidFill>
          <a:ln>
            <a:noFill/>
          </a:ln>
        </p:spPr>
        <p:txBody>
          <a:bodyPr wrap="none" tIns="72000" bIns="36000" rtlCol="0">
            <a:spAutoFit/>
          </a:bodyPr>
          <a:lstStyle/>
          <a:p>
            <a:pPr algn="ct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洪水・土砂災害</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高学年 テーマ②</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pPr algn="ctr">
              <a:lnSpc>
                <a:spcPct val="140000"/>
              </a:lnSpc>
            </a:pP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（洪水災害編）</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4" name="テキスト ボックス 3">
            <a:extLst>
              <a:ext uri="{FF2B5EF4-FFF2-40B4-BE49-F238E27FC236}">
                <a16:creationId xmlns:a16="http://schemas.microsoft.com/office/drawing/2014/main" id="{CF473F67-2252-6A58-AFE2-09E4560DF214}"/>
              </a:ext>
            </a:extLst>
          </p:cNvPr>
          <p:cNvSpPr txBox="1"/>
          <p:nvPr/>
        </p:nvSpPr>
        <p:spPr>
          <a:xfrm>
            <a:off x="7584283" y="646011"/>
            <a:ext cx="1260000" cy="184666"/>
          </a:xfrm>
          <a:prstGeom prst="rect">
            <a:avLst/>
          </a:prstGeom>
          <a:noFill/>
        </p:spPr>
        <p:txBody>
          <a:bodyPr wrap="square" rtlCol="0">
            <a:spAutoFit/>
          </a:bodyPr>
          <a:lstStyle/>
          <a:p>
            <a:pPr algn="dist"/>
            <a:r>
              <a:rPr kumimoji="1" lang="ja-JP" altLang="en-US" sz="600" dirty="0">
                <a:solidFill>
                  <a:schemeClr val="bg1"/>
                </a:solidFill>
                <a:latin typeface="HGP創英角ｺﾞｼｯｸUB" panose="020B0900000000000000" pitchFamily="50" charset="-128"/>
                <a:ea typeface="HGP創英角ｺﾞｼｯｸUB" panose="020B0900000000000000" pitchFamily="50" charset="-128"/>
              </a:rPr>
              <a:t>こうずいさいがいへん</a:t>
            </a:r>
            <a:endParaRPr kumimoji="1" lang="ja-JP" altLang="en-US" sz="600" dirty="0">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2E847805-79F2-1B4D-8D0E-229ACE1BD806}"/>
              </a:ext>
            </a:extLst>
          </p:cNvPr>
          <p:cNvSpPr txBox="1"/>
          <p:nvPr/>
        </p:nvSpPr>
        <p:spPr>
          <a:xfrm>
            <a:off x="7422357" y="34235"/>
            <a:ext cx="576000" cy="200055"/>
          </a:xfrm>
          <a:prstGeom prst="rect">
            <a:avLst/>
          </a:prstGeom>
          <a:noFill/>
        </p:spPr>
        <p:txBody>
          <a:bodyPr wrap="square" rtlCol="0">
            <a:spAutoFit/>
          </a:bodyPr>
          <a:lstStyle/>
          <a:p>
            <a:pPr algn="ctr"/>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こう　ずい</a:t>
            </a:r>
            <a:endParaRPr kumimoji="1" lang="ja-JP" altLang="en-US" sz="700" dirty="0">
              <a:latin typeface="HGP創英角ｺﾞｼｯｸUB" panose="020B0900000000000000" pitchFamily="50" charset="-128"/>
              <a:ea typeface="HGP創英角ｺﾞｼｯｸUB" panose="020B0900000000000000" pitchFamily="50" charset="-128"/>
            </a:endParaRPr>
          </a:p>
        </p:txBody>
      </p:sp>
      <p:sp>
        <p:nvSpPr>
          <p:cNvPr id="7" name="テキスト ボックス 6">
            <a:extLst>
              <a:ext uri="{FF2B5EF4-FFF2-40B4-BE49-F238E27FC236}">
                <a16:creationId xmlns:a16="http://schemas.microsoft.com/office/drawing/2014/main" id="{9CDB5B71-E593-5249-9C21-3D7FF6FFC8E9}"/>
              </a:ext>
            </a:extLst>
          </p:cNvPr>
          <p:cNvSpPr txBox="1"/>
          <p:nvPr/>
        </p:nvSpPr>
        <p:spPr>
          <a:xfrm>
            <a:off x="8012643" y="34235"/>
            <a:ext cx="1008000" cy="200055"/>
          </a:xfrm>
          <a:prstGeom prst="rect">
            <a:avLst/>
          </a:prstGeom>
          <a:noFill/>
        </p:spPr>
        <p:txBody>
          <a:bodyPr wrap="square" rtlCol="0">
            <a:spAutoFit/>
          </a:bodyPr>
          <a:lstStyle/>
          <a:p>
            <a:pPr algn="ctr"/>
            <a:r>
              <a:rPr kumimoji="1" lang="ja-JP" altLang="en-US" sz="700" dirty="0">
                <a:solidFill>
                  <a:schemeClr val="bg1"/>
                </a:solidFill>
                <a:latin typeface="HGP創英角ｺﾞｼｯｸUB" panose="020B0900000000000000" pitchFamily="50" charset="-128"/>
                <a:ea typeface="HGP創英角ｺﾞｼｯｸUB" panose="020B0900000000000000" pitchFamily="50" charset="-128"/>
              </a:rPr>
              <a:t>ど　　しゃ　 さい　がい</a:t>
            </a:r>
            <a:endParaRPr kumimoji="1" lang="ja-JP" altLang="en-US" sz="7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956249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グループ化 48">
            <a:extLst>
              <a:ext uri="{FF2B5EF4-FFF2-40B4-BE49-F238E27FC236}">
                <a16:creationId xmlns:a16="http://schemas.microsoft.com/office/drawing/2014/main" id="{63867D1E-B00B-4491-047C-58E17B1DCDD7}"/>
              </a:ext>
            </a:extLst>
          </p:cNvPr>
          <p:cNvGrpSpPr/>
          <p:nvPr/>
        </p:nvGrpSpPr>
        <p:grpSpPr>
          <a:xfrm>
            <a:off x="1" y="408143"/>
            <a:ext cx="9144000" cy="6095999"/>
            <a:chOff x="1" y="408143"/>
            <a:chExt cx="9144000" cy="6095999"/>
          </a:xfrm>
        </p:grpSpPr>
        <p:grpSp>
          <p:nvGrpSpPr>
            <p:cNvPr id="7" name="グループ化 6">
              <a:extLst>
                <a:ext uri="{FF2B5EF4-FFF2-40B4-BE49-F238E27FC236}">
                  <a16:creationId xmlns:a16="http://schemas.microsoft.com/office/drawing/2014/main" id="{99B1EC8B-4A02-4037-BABD-A72087BDACBD}"/>
                </a:ext>
              </a:extLst>
            </p:cNvPr>
            <p:cNvGrpSpPr/>
            <p:nvPr/>
          </p:nvGrpSpPr>
          <p:grpSpPr>
            <a:xfrm>
              <a:off x="1" y="408143"/>
              <a:ext cx="9144000" cy="6095999"/>
              <a:chOff x="1" y="408143"/>
              <a:chExt cx="9144000" cy="6095999"/>
            </a:xfrm>
          </p:grpSpPr>
          <p:pic>
            <p:nvPicPr>
              <p:cNvPr id="3" name="図 2">
                <a:extLst>
                  <a:ext uri="{FF2B5EF4-FFF2-40B4-BE49-F238E27FC236}">
                    <a16:creationId xmlns:a16="http://schemas.microsoft.com/office/drawing/2014/main" id="{A870C3E4-AC5C-0C30-FC39-586483D980A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408143"/>
                <a:ext cx="9144000" cy="6095999"/>
              </a:xfrm>
              <a:prstGeom prst="rect">
                <a:avLst/>
              </a:prstGeom>
            </p:spPr>
          </p:pic>
          <p:sp>
            <p:nvSpPr>
              <p:cNvPr id="4" name="テキスト ボックス 3">
                <a:extLst>
                  <a:ext uri="{FF2B5EF4-FFF2-40B4-BE49-F238E27FC236}">
                    <a16:creationId xmlns:a16="http://schemas.microsoft.com/office/drawing/2014/main" id="{DA105FC4-987C-58E1-30DF-0CA0714A00E2}"/>
                  </a:ext>
                </a:extLst>
              </p:cNvPr>
              <p:cNvSpPr txBox="1"/>
              <p:nvPr/>
            </p:nvSpPr>
            <p:spPr>
              <a:xfrm>
                <a:off x="6133461" y="408143"/>
                <a:ext cx="3010540" cy="637849"/>
              </a:xfrm>
              <a:prstGeom prst="rect">
                <a:avLst/>
              </a:prstGeom>
              <a:noFill/>
            </p:spPr>
            <p:txBody>
              <a:bodyPr wrap="none" lIns="108000" tIns="72000" rIns="108000" bIns="72000" rtlCol="0">
                <a:spAutoFit/>
              </a:bodyPr>
              <a:lstStyle/>
              <a:p>
                <a:pPr algn="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p>
              <a:p>
                <a:pPr algn="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長野県長野市</a:t>
                </a:r>
              </a:p>
            </p:txBody>
          </p:sp>
          <p:sp>
            <p:nvSpPr>
              <p:cNvPr id="6" name="正方形/長方形 5">
                <a:extLst>
                  <a:ext uri="{FF2B5EF4-FFF2-40B4-BE49-F238E27FC236}">
                    <a16:creationId xmlns:a16="http://schemas.microsoft.com/office/drawing/2014/main" id="{6BA65B7A-18B7-368D-038F-178FC0B060E2}"/>
                  </a:ext>
                </a:extLst>
              </p:cNvPr>
              <p:cNvSpPr/>
              <p:nvPr/>
            </p:nvSpPr>
            <p:spPr>
              <a:xfrm>
                <a:off x="6128651" y="6235625"/>
                <a:ext cx="3015350" cy="268517"/>
              </a:xfrm>
              <a:prstGeom prst="rect">
                <a:avLst/>
              </a:prstGeom>
            </p:spPr>
            <p:txBody>
              <a:bodyPr wrap="none" lIns="108000" tIns="72000" rIns="108000" bIns="72000">
                <a:spAutoFit/>
              </a:bodyPr>
              <a:lstStyle/>
              <a:p>
                <a:pPr algn="r"/>
                <a:r>
                  <a:rPr lang="ja-JP" altLang="en-US" sz="800" dirty="0">
                    <a:solidFill>
                      <a:schemeClr val="bg1"/>
                    </a:solidFill>
                    <a:latin typeface="MS PGothic" panose="020B0600070205080204" pitchFamily="50" charset="-128"/>
                    <a:ea typeface="MS PGothic" panose="020B0600070205080204" pitchFamily="50" charset="-128"/>
                  </a:rPr>
                  <a:t>画像</a:t>
                </a:r>
                <a:r>
                  <a:rPr lang="zh-CN" altLang="en-US" sz="800" dirty="0">
                    <a:solidFill>
                      <a:schemeClr val="bg1"/>
                    </a:solidFill>
                    <a:latin typeface="MS PGothic" panose="020B0600070205080204" pitchFamily="50" charset="-128"/>
                    <a:ea typeface="MS PGothic" panose="020B0600070205080204" pitchFamily="50" charset="-128"/>
                  </a:rPr>
                  <a:t>｜国土地理院</a:t>
                </a:r>
                <a:r>
                  <a:rPr lang="ja-JP" altLang="en-US" sz="800" dirty="0">
                    <a:solidFill>
                      <a:schemeClr val="bg1"/>
                    </a:solidFill>
                    <a:latin typeface="MS PGothic" panose="020B0600070205080204" pitchFamily="50" charset="-128"/>
                    <a:ea typeface="MS PGothic" panose="020B0600070205080204" pitchFamily="50" charset="-128"/>
                  </a:rPr>
                  <a:t>　（ドローン撮影動画からキャプチャ画像作成）</a:t>
                </a:r>
                <a:endParaRPr lang="zh-CN" altLang="en-US" sz="800" dirty="0">
                  <a:solidFill>
                    <a:schemeClr val="bg1"/>
                  </a:solidFill>
                  <a:latin typeface="MS PGothic" panose="020B0600070205080204" pitchFamily="50" charset="-128"/>
                  <a:ea typeface="MS PGothic" panose="020B0600070205080204" pitchFamily="50" charset="-128"/>
                </a:endParaRPr>
              </a:p>
            </p:txBody>
          </p:sp>
        </p:grpSp>
        <p:cxnSp>
          <p:nvCxnSpPr>
            <p:cNvPr id="14" name="直線矢印コネクタ 13">
              <a:extLst>
                <a:ext uri="{FF2B5EF4-FFF2-40B4-BE49-F238E27FC236}">
                  <a16:creationId xmlns:a16="http://schemas.microsoft.com/office/drawing/2014/main" id="{130AE795-E6BC-9215-46F2-9349C080DCC4}"/>
                </a:ext>
              </a:extLst>
            </p:cNvPr>
            <p:cNvCxnSpPr>
              <a:cxnSpLocks/>
            </p:cNvCxnSpPr>
            <p:nvPr/>
          </p:nvCxnSpPr>
          <p:spPr>
            <a:xfrm flipH="1" flipV="1">
              <a:off x="7528560" y="1504273"/>
              <a:ext cx="1108739" cy="236561"/>
            </a:xfrm>
            <a:prstGeom prst="straightConnector1">
              <a:avLst/>
            </a:prstGeom>
            <a:ln w="69850">
              <a:solidFill>
                <a:schemeClr val="bg1"/>
              </a:solidFill>
              <a:tailEnd type="arrow" w="lg" len="sm"/>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051843CC-F6D4-E288-3844-81C13A63A108}"/>
                </a:ext>
              </a:extLst>
            </p:cNvPr>
            <p:cNvSpPr txBox="1"/>
            <p:nvPr/>
          </p:nvSpPr>
          <p:spPr>
            <a:xfrm>
              <a:off x="7761836" y="1256759"/>
              <a:ext cx="748923" cy="769441"/>
            </a:xfrm>
            <a:prstGeom prst="rect">
              <a:avLst/>
            </a:prstGeom>
            <a:noFill/>
          </p:spPr>
          <p:txBody>
            <a:bodyPr wrap="none" rtlCol="0">
              <a:spAutoFit/>
            </a:bodyPr>
            <a:lstStyle/>
            <a:p>
              <a:r>
                <a:rPr kumimoji="1" lang="ja-JP" altLang="en-US" sz="4400" dirty="0">
                  <a:solidFill>
                    <a:schemeClr val="bg1"/>
                  </a:solidFill>
                  <a:effectLst>
                    <a:glow rad="127000">
                      <a:srgbClr val="2B4E91"/>
                    </a:glow>
                  </a:effectLst>
                  <a:latin typeface="HGP創英角ｺﾞｼｯｸUB" panose="020B0900000000000000" pitchFamily="50" charset="-128"/>
                  <a:ea typeface="HGP創英角ｺﾞｼｯｸUB" panose="020B0900000000000000" pitchFamily="50" charset="-128"/>
                </a:rPr>
                <a:t>川</a:t>
              </a:r>
            </a:p>
          </p:txBody>
        </p:sp>
        <p:grpSp>
          <p:nvGrpSpPr>
            <p:cNvPr id="17" name="グループ化 16">
              <a:extLst>
                <a:ext uri="{FF2B5EF4-FFF2-40B4-BE49-F238E27FC236}">
                  <a16:creationId xmlns:a16="http://schemas.microsoft.com/office/drawing/2014/main" id="{B3A15945-47F5-8AFD-AA58-DFDE8901D0C5}"/>
                </a:ext>
              </a:extLst>
            </p:cNvPr>
            <p:cNvGrpSpPr/>
            <p:nvPr/>
          </p:nvGrpSpPr>
          <p:grpSpPr>
            <a:xfrm>
              <a:off x="4739640" y="1359415"/>
              <a:ext cx="923330" cy="698856"/>
              <a:chOff x="4404665" y="2189694"/>
              <a:chExt cx="923330" cy="698856"/>
            </a:xfrm>
          </p:grpSpPr>
          <p:sp>
            <p:nvSpPr>
              <p:cNvPr id="18" name="テキスト ボックス 17">
                <a:extLst>
                  <a:ext uri="{FF2B5EF4-FFF2-40B4-BE49-F238E27FC236}">
                    <a16:creationId xmlns:a16="http://schemas.microsoft.com/office/drawing/2014/main" id="{A2865F0F-F3DA-46C5-FF0B-CC1D49833140}"/>
                  </a:ext>
                </a:extLst>
              </p:cNvPr>
              <p:cNvSpPr txBox="1"/>
              <p:nvPr/>
            </p:nvSpPr>
            <p:spPr>
              <a:xfrm>
                <a:off x="4404665" y="2334552"/>
                <a:ext cx="923330" cy="553998"/>
              </a:xfrm>
              <a:prstGeom prst="rect">
                <a:avLst/>
              </a:prstGeom>
              <a:noFill/>
            </p:spPr>
            <p:txBody>
              <a:bodyPr wrap="none" lIns="0" tIns="0" rIns="0" bIns="0" rtlCol="0">
                <a:spAutoFit/>
              </a:bodyPr>
              <a:lstStyle/>
              <a:p>
                <a:r>
                  <a:rPr kumimoji="1" lang="ja-JP" altLang="en-US" sz="3600" dirty="0">
                    <a:solidFill>
                      <a:schemeClr val="bg1"/>
                    </a:solidFill>
                    <a:effectLst>
                      <a:glow rad="127000">
                        <a:srgbClr val="663300"/>
                      </a:glow>
                    </a:effectLst>
                    <a:latin typeface="HGP創英角ｺﾞｼｯｸUB" panose="020B0900000000000000" pitchFamily="50" charset="-128"/>
                    <a:ea typeface="HGP創英角ｺﾞｼｯｸUB" panose="020B0900000000000000" pitchFamily="50" charset="-128"/>
                  </a:rPr>
                  <a:t>堤防</a:t>
                </a:r>
              </a:p>
            </p:txBody>
          </p:sp>
          <p:sp>
            <p:nvSpPr>
              <p:cNvPr id="25" name="テキスト ボックス 24">
                <a:extLst>
                  <a:ext uri="{FF2B5EF4-FFF2-40B4-BE49-F238E27FC236}">
                    <a16:creationId xmlns:a16="http://schemas.microsoft.com/office/drawing/2014/main" id="{81BD78EE-2DE5-F573-77A7-02455585255E}"/>
                  </a:ext>
                </a:extLst>
              </p:cNvPr>
              <p:cNvSpPr txBox="1"/>
              <p:nvPr/>
            </p:nvSpPr>
            <p:spPr>
              <a:xfrm>
                <a:off x="4426008" y="2189694"/>
                <a:ext cx="859120" cy="246221"/>
              </a:xfrm>
              <a:prstGeom prst="rect">
                <a:avLst/>
              </a:prstGeom>
              <a:noFill/>
            </p:spPr>
            <p:txBody>
              <a:bodyPr wrap="square" lIns="0" tIns="0" rIns="0" bIns="0" rtlCol="0">
                <a:spAutoFit/>
              </a:bodyPr>
              <a:lstStyle/>
              <a:p>
                <a:pPr algn="dist"/>
                <a:r>
                  <a:rPr kumimoji="1" lang="ja-JP" altLang="en-US" sz="1600" dirty="0">
                    <a:solidFill>
                      <a:schemeClr val="bg1"/>
                    </a:solidFill>
                    <a:effectLst>
                      <a:glow rad="127000">
                        <a:srgbClr val="663300"/>
                      </a:glow>
                    </a:effectLst>
                    <a:latin typeface="HGP創英角ｺﾞｼｯｸUB" panose="020B0900000000000000" pitchFamily="50" charset="-128"/>
                    <a:ea typeface="HGP創英角ｺﾞｼｯｸUB" panose="020B0900000000000000" pitchFamily="50" charset="-128"/>
                  </a:rPr>
                  <a:t>ていぼう</a:t>
                </a:r>
              </a:p>
            </p:txBody>
          </p:sp>
        </p:grpSp>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10</a:t>
            </a:fld>
            <a:endParaRPr kumimoji="1" lang="ja-JP" altLang="en-US"/>
          </a:p>
        </p:txBody>
      </p:sp>
      <p:sp>
        <p:nvSpPr>
          <p:cNvPr id="39" name="下矢印 38"/>
          <p:cNvSpPr/>
          <p:nvPr/>
        </p:nvSpPr>
        <p:spPr>
          <a:xfrm>
            <a:off x="4254388" y="2855534"/>
            <a:ext cx="635224" cy="1727015"/>
          </a:xfrm>
          <a:prstGeom prst="downArrow">
            <a:avLst>
              <a:gd name="adj1" fmla="val 50000"/>
              <a:gd name="adj2" fmla="val 63575"/>
            </a:avLst>
          </a:prstGeom>
          <a:solidFill>
            <a:srgbClr val="549B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356716" y="1298197"/>
            <a:ext cx="8430568" cy="839865"/>
            <a:chOff x="356716" y="1298197"/>
            <a:chExt cx="8430568" cy="839865"/>
          </a:xfrm>
        </p:grpSpPr>
        <p:grpSp>
          <p:nvGrpSpPr>
            <p:cNvPr id="20" name="グループ化 19"/>
            <p:cNvGrpSpPr/>
            <p:nvPr/>
          </p:nvGrpSpPr>
          <p:grpSpPr>
            <a:xfrm>
              <a:off x="356716" y="1343606"/>
              <a:ext cx="8430568" cy="794456"/>
              <a:chOff x="356716" y="1343606"/>
              <a:chExt cx="8430568" cy="794456"/>
            </a:xfrm>
          </p:grpSpPr>
          <p:sp>
            <p:nvSpPr>
              <p:cNvPr id="16" name="正方形/長方形 15"/>
              <p:cNvSpPr/>
              <p:nvPr/>
            </p:nvSpPr>
            <p:spPr>
              <a:xfrm>
                <a:off x="356717" y="1343606"/>
                <a:ext cx="8430567" cy="79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56716" y="1343606"/>
                <a:ext cx="252000" cy="794456"/>
              </a:xfrm>
              <a:prstGeom prst="rect">
                <a:avLst/>
              </a:prstGeom>
              <a:solidFill>
                <a:srgbClr val="549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p:cNvSpPr txBox="1"/>
            <p:nvPr/>
          </p:nvSpPr>
          <p:spPr>
            <a:xfrm>
              <a:off x="619927" y="1395258"/>
              <a:ext cx="7984878" cy="630942"/>
            </a:xfrm>
            <a:prstGeom prst="rect">
              <a:avLst/>
            </a:prstGeom>
            <a:noFill/>
          </p:spPr>
          <p:txBody>
            <a:bodyPr wrap="none" rtlCol="0">
              <a:spAutoFit/>
            </a:bodyPr>
            <a:lstStyle/>
            <a:p>
              <a:r>
                <a:rPr kumimoji="1" lang="ja-JP" altLang="en-US" sz="3500" dirty="0">
                  <a:latin typeface="HGP創英角ｺﾞｼｯｸUB" panose="020B0900000000000000" pitchFamily="50" charset="-128"/>
                  <a:ea typeface="HGP創英角ｺﾞｼｯｸUB" panose="020B0900000000000000" pitchFamily="50" charset="-128"/>
                </a:rPr>
                <a:t>大雨で川の水が堤防をこえてあふれ出す。</a:t>
              </a:r>
            </a:p>
          </p:txBody>
        </p:sp>
        <p:sp>
          <p:nvSpPr>
            <p:cNvPr id="40" name="テキスト ボックス 39"/>
            <p:cNvSpPr txBox="1"/>
            <p:nvPr/>
          </p:nvSpPr>
          <p:spPr>
            <a:xfrm>
              <a:off x="3708778" y="1298197"/>
              <a:ext cx="922145"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ていぼう</a:t>
              </a:r>
            </a:p>
          </p:txBody>
        </p:sp>
      </p:grpSp>
      <p:grpSp>
        <p:nvGrpSpPr>
          <p:cNvPr id="11" name="グループ化 10"/>
          <p:cNvGrpSpPr/>
          <p:nvPr/>
        </p:nvGrpSpPr>
        <p:grpSpPr>
          <a:xfrm>
            <a:off x="345382" y="4720847"/>
            <a:ext cx="8430568" cy="1446145"/>
            <a:chOff x="345382" y="4720847"/>
            <a:chExt cx="8430568" cy="1446145"/>
          </a:xfrm>
        </p:grpSpPr>
        <p:grpSp>
          <p:nvGrpSpPr>
            <p:cNvPr id="21" name="グループ化 20"/>
            <p:cNvGrpSpPr/>
            <p:nvPr/>
          </p:nvGrpSpPr>
          <p:grpSpPr>
            <a:xfrm>
              <a:off x="345382" y="4720847"/>
              <a:ext cx="8430568" cy="1446145"/>
              <a:chOff x="356716" y="1343606"/>
              <a:chExt cx="8430568" cy="794456"/>
            </a:xfrm>
          </p:grpSpPr>
          <p:sp>
            <p:nvSpPr>
              <p:cNvPr id="22" name="正方形/長方形 21"/>
              <p:cNvSpPr/>
              <p:nvPr/>
            </p:nvSpPr>
            <p:spPr>
              <a:xfrm>
                <a:off x="356717" y="1343606"/>
                <a:ext cx="8430567" cy="79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356716" y="1343606"/>
                <a:ext cx="252000" cy="794456"/>
              </a:xfrm>
              <a:prstGeom prst="rect">
                <a:avLst/>
              </a:prstGeom>
              <a:solidFill>
                <a:srgbClr val="549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p:cNvSpPr txBox="1"/>
            <p:nvPr/>
          </p:nvSpPr>
          <p:spPr>
            <a:xfrm>
              <a:off x="619927" y="4838007"/>
              <a:ext cx="6564618" cy="1169551"/>
            </a:xfrm>
            <a:prstGeom prst="rect">
              <a:avLst/>
            </a:prstGeom>
            <a:noFill/>
          </p:spPr>
          <p:txBody>
            <a:bodyPr wrap="none" rtlCol="0">
              <a:spAutoFit/>
            </a:bodyPr>
            <a:lstStyle/>
            <a:p>
              <a:r>
                <a:rPr kumimoji="1" lang="ja-JP" altLang="en-US" sz="3500" dirty="0">
                  <a:latin typeface="HGP創英角ｺﾞｼｯｸUB" panose="020B0900000000000000" pitchFamily="50" charset="-128"/>
                  <a:ea typeface="HGP創英角ｺﾞｼｯｸUB" panose="020B0900000000000000" pitchFamily="50" charset="-128"/>
                </a:rPr>
                <a:t>広い範囲が水</a:t>
              </a:r>
              <a:r>
                <a:rPr kumimoji="1" lang="ja-JP" altLang="en-US" sz="3500" dirty="0" err="1">
                  <a:latin typeface="HGP創英角ｺﾞｼｯｸUB" panose="020B0900000000000000" pitchFamily="50" charset="-128"/>
                  <a:ea typeface="HGP創英角ｺﾞｼｯｸUB" panose="020B0900000000000000" pitchFamily="50" charset="-128"/>
                </a:rPr>
                <a:t>び</a:t>
              </a:r>
              <a:r>
                <a:rPr kumimoji="1" lang="ja-JP" altLang="en-US" sz="3500" dirty="0">
                  <a:latin typeface="HGP創英角ｺﾞｼｯｸUB" panose="020B0900000000000000" pitchFamily="50" charset="-128"/>
                  <a:ea typeface="HGP創英角ｺﾞｼｯｸUB" panose="020B0900000000000000" pitchFamily="50" charset="-128"/>
                </a:rPr>
                <a:t>たしになり</a:t>
              </a:r>
              <a:endParaRPr kumimoji="1" lang="en-US" altLang="ja-JP" sz="3500" dirty="0">
                <a:latin typeface="HGP創英角ｺﾞｼｯｸUB" panose="020B0900000000000000" pitchFamily="50" charset="-128"/>
                <a:ea typeface="HGP創英角ｺﾞｼｯｸUB" panose="020B0900000000000000" pitchFamily="50" charset="-128"/>
              </a:endParaRPr>
            </a:p>
            <a:p>
              <a:r>
                <a:rPr kumimoji="1" lang="ja-JP" altLang="en-US" sz="3500" dirty="0">
                  <a:latin typeface="HGP創英角ｺﾞｼｯｸUB" panose="020B0900000000000000" pitchFamily="50" charset="-128"/>
                  <a:ea typeface="HGP創英角ｺﾞｼｯｸUB" panose="020B0900000000000000" pitchFamily="50" charset="-128"/>
                </a:rPr>
                <a:t>大きな被害が発生することもある。</a:t>
              </a:r>
            </a:p>
          </p:txBody>
        </p:sp>
        <p:sp>
          <p:nvSpPr>
            <p:cNvPr id="41" name="テキスト ボックス 40"/>
            <p:cNvSpPr txBox="1"/>
            <p:nvPr/>
          </p:nvSpPr>
          <p:spPr>
            <a:xfrm>
              <a:off x="1543334" y="4757151"/>
              <a:ext cx="860653"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はん　い</a:t>
              </a:r>
            </a:p>
          </p:txBody>
        </p:sp>
        <p:sp>
          <p:nvSpPr>
            <p:cNvPr id="43" name="テキスト ボックス 42"/>
            <p:cNvSpPr txBox="1"/>
            <p:nvPr/>
          </p:nvSpPr>
          <p:spPr>
            <a:xfrm>
              <a:off x="1976284" y="5316413"/>
              <a:ext cx="837602"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　がい</a:t>
              </a:r>
            </a:p>
          </p:txBody>
        </p:sp>
      </p:grpSp>
      <p:grpSp>
        <p:nvGrpSpPr>
          <p:cNvPr id="8" name="グループ化 7">
            <a:extLst>
              <a:ext uri="{FF2B5EF4-FFF2-40B4-BE49-F238E27FC236}">
                <a16:creationId xmlns:a16="http://schemas.microsoft.com/office/drawing/2014/main" id="{5AAF1AED-0F7B-F504-EA0A-2BBEAC9A58E1}"/>
              </a:ext>
            </a:extLst>
          </p:cNvPr>
          <p:cNvGrpSpPr/>
          <p:nvPr/>
        </p:nvGrpSpPr>
        <p:grpSpPr>
          <a:xfrm>
            <a:off x="172117" y="192178"/>
            <a:ext cx="2674839" cy="923108"/>
            <a:chOff x="1086517" y="2528978"/>
            <a:chExt cx="2674839" cy="923108"/>
          </a:xfrm>
        </p:grpSpPr>
        <p:grpSp>
          <p:nvGrpSpPr>
            <p:cNvPr id="9" name="グループ化 8">
              <a:extLst>
                <a:ext uri="{FF2B5EF4-FFF2-40B4-BE49-F238E27FC236}">
                  <a16:creationId xmlns:a16="http://schemas.microsoft.com/office/drawing/2014/main" id="{A9EEB005-74C3-ED31-F52D-0D5079EE66E0}"/>
                </a:ext>
              </a:extLst>
            </p:cNvPr>
            <p:cNvGrpSpPr/>
            <p:nvPr/>
          </p:nvGrpSpPr>
          <p:grpSpPr>
            <a:xfrm>
              <a:off x="1086517" y="2528978"/>
              <a:ext cx="2674839" cy="923108"/>
              <a:chOff x="5973269" y="1268379"/>
              <a:chExt cx="2674839" cy="923108"/>
            </a:xfrm>
          </p:grpSpPr>
          <p:sp>
            <p:nvSpPr>
              <p:cNvPr id="26" name="角丸四角形 5">
                <a:extLst>
                  <a:ext uri="{FF2B5EF4-FFF2-40B4-BE49-F238E27FC236}">
                    <a16:creationId xmlns:a16="http://schemas.microsoft.com/office/drawing/2014/main" id="{9E8C9576-ED39-41C2-7AF4-29C4673B7427}"/>
                  </a:ext>
                </a:extLst>
              </p:cNvPr>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63245E5A-2828-2CAE-E351-9863B6699BB7}"/>
                  </a:ext>
                </a:extLst>
              </p:cNvPr>
              <p:cNvSpPr txBox="1"/>
              <p:nvPr/>
            </p:nvSpPr>
            <p:spPr>
              <a:xfrm>
                <a:off x="6056961" y="1375990"/>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13" name="テキスト ボックス 12">
              <a:extLst>
                <a:ext uri="{FF2B5EF4-FFF2-40B4-BE49-F238E27FC236}">
                  <a16:creationId xmlns:a16="http://schemas.microsoft.com/office/drawing/2014/main" id="{B22B54A0-D7BE-5D35-B8A0-6F9F643DF385}"/>
                </a:ext>
              </a:extLst>
            </p:cNvPr>
            <p:cNvSpPr txBox="1"/>
            <p:nvPr/>
          </p:nvSpPr>
          <p:spPr>
            <a:xfrm>
              <a:off x="1312333" y="2532952"/>
              <a:ext cx="220980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grpSp>
        <p:nvGrpSpPr>
          <p:cNvPr id="30" name="グループ化 29">
            <a:extLst>
              <a:ext uri="{FF2B5EF4-FFF2-40B4-BE49-F238E27FC236}">
                <a16:creationId xmlns:a16="http://schemas.microsoft.com/office/drawing/2014/main" id="{926F90F7-2163-D01E-38DF-7CD6707334EC}"/>
              </a:ext>
            </a:extLst>
          </p:cNvPr>
          <p:cNvGrpSpPr/>
          <p:nvPr/>
        </p:nvGrpSpPr>
        <p:grpSpPr>
          <a:xfrm>
            <a:off x="6189786" y="3183640"/>
            <a:ext cx="2954214" cy="2689069"/>
            <a:chOff x="6189786" y="3183640"/>
            <a:chExt cx="2954214" cy="2689069"/>
          </a:xfrm>
        </p:grpSpPr>
        <p:grpSp>
          <p:nvGrpSpPr>
            <p:cNvPr id="29" name="グループ化 28"/>
            <p:cNvGrpSpPr/>
            <p:nvPr/>
          </p:nvGrpSpPr>
          <p:grpSpPr>
            <a:xfrm>
              <a:off x="6189786" y="3183640"/>
              <a:ext cx="2954214" cy="2689069"/>
              <a:chOff x="6189786" y="3183640"/>
              <a:chExt cx="2954214" cy="2689069"/>
            </a:xfrm>
            <a:effectLst>
              <a:outerShdw blurRad="50800" dist="38100" dir="2700000" algn="tl" rotWithShape="0">
                <a:prstClr val="black">
                  <a:alpha val="40000"/>
                </a:prstClr>
              </a:outerShdw>
            </a:effectLst>
          </p:grpSpPr>
          <p:sp>
            <p:nvSpPr>
              <p:cNvPr id="27" name="爆発 1 26"/>
              <p:cNvSpPr/>
              <p:nvPr/>
            </p:nvSpPr>
            <p:spPr>
              <a:xfrm>
                <a:off x="6189786" y="3183640"/>
                <a:ext cx="2954214" cy="268906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710168" y="3927124"/>
                <a:ext cx="1927131" cy="1015663"/>
              </a:xfrm>
              <a:prstGeom prst="rect">
                <a:avLst/>
              </a:prstGeom>
              <a:noFill/>
            </p:spPr>
            <p:txBody>
              <a:bodyPr wrap="none" rtlCol="0">
                <a:spAutoFit/>
              </a:bodyPr>
              <a:lstStyle/>
              <a:p>
                <a:pPr algn="ctr"/>
                <a:r>
                  <a:rPr kumimoji="1" lang="ja-JP" altLang="en-US" sz="3000" dirty="0">
                    <a:latin typeface="HGP創英角ｺﾞｼｯｸUB" panose="020B0900000000000000" pitchFamily="50" charset="-128"/>
                    <a:ea typeface="HGP創英角ｺﾞｼｯｸUB" panose="020B0900000000000000" pitchFamily="50" charset="-128"/>
                  </a:rPr>
                  <a:t>より注意が</a:t>
                </a:r>
                <a:endParaRPr kumimoji="1" lang="en-US" altLang="ja-JP" sz="3000" dirty="0">
                  <a:latin typeface="HGP創英角ｺﾞｼｯｸUB" panose="020B0900000000000000" pitchFamily="50" charset="-128"/>
                  <a:ea typeface="HGP創英角ｺﾞｼｯｸUB" panose="020B0900000000000000" pitchFamily="50" charset="-128"/>
                </a:endParaRPr>
              </a:p>
              <a:p>
                <a:pPr algn="ctr"/>
                <a:r>
                  <a:rPr kumimoji="1" lang="ja-JP" altLang="en-US" sz="3000" dirty="0">
                    <a:latin typeface="HGP創英角ｺﾞｼｯｸUB" panose="020B0900000000000000" pitchFamily="50" charset="-128"/>
                    <a:ea typeface="HGP創英角ｺﾞｼｯｸUB" panose="020B0900000000000000" pitchFamily="50" charset="-128"/>
                  </a:rPr>
                  <a:t>必要</a:t>
                </a:r>
              </a:p>
            </p:txBody>
          </p:sp>
        </p:grpSp>
        <p:sp>
          <p:nvSpPr>
            <p:cNvPr id="5" name="テキスト ボックス 4">
              <a:extLst>
                <a:ext uri="{FF2B5EF4-FFF2-40B4-BE49-F238E27FC236}">
                  <a16:creationId xmlns:a16="http://schemas.microsoft.com/office/drawing/2014/main" id="{2D9D8DCE-764E-AE7C-9D99-786489A8B980}"/>
                </a:ext>
              </a:extLst>
            </p:cNvPr>
            <p:cNvSpPr txBox="1"/>
            <p:nvPr/>
          </p:nvSpPr>
          <p:spPr>
            <a:xfrm>
              <a:off x="7287954" y="4310374"/>
              <a:ext cx="768159" cy="261610"/>
            </a:xfrm>
            <a:prstGeom prst="rect">
              <a:avLst/>
            </a:prstGeom>
            <a:noFill/>
          </p:spPr>
          <p:txBody>
            <a:bodyPr wrap="non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ひつ　よう</a:t>
              </a:r>
            </a:p>
          </p:txBody>
        </p:sp>
      </p:grpSp>
    </p:spTree>
    <p:extLst>
      <p:ext uri="{BB962C8B-B14F-4D97-AF65-F5344CB8AC3E}">
        <p14:creationId xmlns:p14="http://schemas.microsoft.com/office/powerpoint/2010/main" val="156930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8日の雨　見どころ17時～　03_井野川１．６ｋ鎌倉橋_20210728_trim">
            <a:hlinkClick r:id="" action="ppaction://media"/>
            <a:extLst>
              <a:ext uri="{FF2B5EF4-FFF2-40B4-BE49-F238E27FC236}">
                <a16:creationId xmlns:a16="http://schemas.microsoft.com/office/drawing/2014/main" id="{8B4CE7EF-DC42-D9A5-A6AF-E4CF83A468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65610"/>
            <a:ext cx="9144000" cy="5143500"/>
          </a:xfrm>
          <a:prstGeom prst="rect">
            <a:avLst/>
          </a:prstGeom>
        </p:spPr>
      </p:pic>
      <p:sp>
        <p:nvSpPr>
          <p:cNvPr id="2" name="スライド番号プレースホルダー 1">
            <a:extLst>
              <a:ext uri="{FF2B5EF4-FFF2-40B4-BE49-F238E27FC236}">
                <a16:creationId xmlns:a16="http://schemas.microsoft.com/office/drawing/2014/main" id="{D424C38E-C728-3733-71A9-33DFD44BF50C}"/>
              </a:ext>
            </a:extLst>
          </p:cNvPr>
          <p:cNvSpPr>
            <a:spLocks noGrp="1"/>
          </p:cNvSpPr>
          <p:nvPr>
            <p:ph type="sldNum" sz="quarter" idx="12"/>
          </p:nvPr>
        </p:nvSpPr>
        <p:spPr/>
        <p:txBody>
          <a:bodyPr/>
          <a:lstStyle/>
          <a:p>
            <a:fld id="{24C545B7-4A76-41C6-A249-81AA962B1F89}" type="slidenum">
              <a:rPr kumimoji="1" lang="ja-JP" altLang="en-US" smtClean="0"/>
              <a:t>11</a:t>
            </a:fld>
            <a:endParaRPr kumimoji="1" lang="ja-JP" altLang="en-US"/>
          </a:p>
        </p:txBody>
      </p:sp>
      <p:sp>
        <p:nvSpPr>
          <p:cNvPr id="3" name="テキスト ボックス 2">
            <a:extLst>
              <a:ext uri="{FF2B5EF4-FFF2-40B4-BE49-F238E27FC236}">
                <a16:creationId xmlns:a16="http://schemas.microsoft.com/office/drawing/2014/main" id="{FFEE02AF-C0FF-C7C8-D1E3-9DE48F8BB8F0}"/>
              </a:ext>
            </a:extLst>
          </p:cNvPr>
          <p:cNvSpPr txBox="1"/>
          <p:nvPr/>
        </p:nvSpPr>
        <p:spPr>
          <a:xfrm>
            <a:off x="206186" y="91440"/>
            <a:ext cx="6185648" cy="830997"/>
          </a:xfrm>
          <a:prstGeom prst="rect">
            <a:avLst/>
          </a:prstGeom>
          <a:noFill/>
        </p:spPr>
        <p:txBody>
          <a:bodyPr wrap="squar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川の水位上昇動画</a:t>
            </a:r>
            <a:endParaRPr kumimoji="1" lang="en-US" altLang="ja-JP" sz="2400" dirty="0">
              <a:latin typeface="HGP創英角ｺﾞｼｯｸUB" panose="020B0900000000000000" pitchFamily="50" charset="-128"/>
              <a:ea typeface="HGP創英角ｺﾞｼｯｸUB" panose="020B0900000000000000" pitchFamily="50" charset="-128"/>
            </a:endParaRPr>
          </a:p>
          <a:p>
            <a:r>
              <a:rPr kumimoji="1" lang="en-US" altLang="ja-JP" sz="1200" dirty="0">
                <a:latin typeface="HGP創英角ｺﾞｼｯｸUB" panose="020B0900000000000000" pitchFamily="50" charset="-128"/>
                <a:ea typeface="HGP創英角ｺﾞｼｯｸUB" panose="020B0900000000000000" pitchFamily="50" charset="-128"/>
              </a:rPr>
              <a:t>28</a:t>
            </a:r>
            <a:r>
              <a:rPr kumimoji="1" lang="ja-JP" altLang="en-US" sz="1200" dirty="0">
                <a:latin typeface="HGP創英角ｺﾞｼｯｸUB" panose="020B0900000000000000" pitchFamily="50" charset="-128"/>
                <a:ea typeface="HGP創英角ｺﾞｼｯｸUB" panose="020B0900000000000000" pitchFamily="50" charset="-128"/>
              </a:rPr>
              <a:t>日の雨　見どころ</a:t>
            </a:r>
            <a:r>
              <a:rPr kumimoji="1" lang="en-US" altLang="ja-JP" sz="1200" dirty="0">
                <a:latin typeface="HGP創英角ｺﾞｼｯｸUB" panose="020B0900000000000000" pitchFamily="50" charset="-128"/>
                <a:ea typeface="HGP創英角ｺﾞｼｯｸUB" panose="020B0900000000000000" pitchFamily="50" charset="-128"/>
              </a:rPr>
              <a:t>17</a:t>
            </a:r>
            <a:r>
              <a:rPr kumimoji="1" lang="ja-JP" altLang="en-US" sz="1200" dirty="0">
                <a:latin typeface="HGP創英角ｺﾞｼｯｸUB" panose="020B0900000000000000" pitchFamily="50" charset="-128"/>
                <a:ea typeface="HGP創英角ｺﾞｼｯｸUB" panose="020B0900000000000000" pitchFamily="50" charset="-128"/>
              </a:rPr>
              <a:t>時～</a:t>
            </a:r>
          </a:p>
          <a:p>
            <a:r>
              <a:rPr kumimoji="1" lang="en-US" altLang="ja-JP" sz="1200" dirty="0">
                <a:latin typeface="HGP創英角ｺﾞｼｯｸUB" panose="020B0900000000000000" pitchFamily="50" charset="-128"/>
                <a:ea typeface="HGP創英角ｺﾞｼｯｸUB" panose="020B0900000000000000" pitchFamily="50" charset="-128"/>
              </a:rPr>
              <a:t>03_</a:t>
            </a:r>
            <a:r>
              <a:rPr kumimoji="1" lang="ja-JP" altLang="en-US" sz="1200" dirty="0">
                <a:latin typeface="HGP創英角ｺﾞｼｯｸUB" panose="020B0900000000000000" pitchFamily="50" charset="-128"/>
                <a:ea typeface="HGP創英角ｺﾞｼｯｸUB" panose="020B0900000000000000" pitchFamily="50" charset="-128"/>
              </a:rPr>
              <a:t>井野川</a:t>
            </a:r>
            <a:r>
              <a:rPr kumimoji="1" lang="en-US" altLang="ja-JP" sz="1200" dirty="0">
                <a:latin typeface="HGP創英角ｺﾞｼｯｸUB" panose="020B0900000000000000" pitchFamily="50" charset="-128"/>
                <a:ea typeface="HGP創英角ｺﾞｼｯｸUB" panose="020B0900000000000000" pitchFamily="50" charset="-128"/>
              </a:rPr>
              <a:t>1.6</a:t>
            </a:r>
            <a:r>
              <a:rPr kumimoji="1" lang="ja-JP" altLang="en-US" sz="1200" dirty="0">
                <a:latin typeface="HGP創英角ｺﾞｼｯｸUB" panose="020B0900000000000000" pitchFamily="50" charset="-128"/>
                <a:ea typeface="HGP創英角ｺﾞｼｯｸUB" panose="020B0900000000000000" pitchFamily="50" charset="-128"/>
              </a:rPr>
              <a:t>ｋ鎌倉橋＿</a:t>
            </a:r>
            <a:r>
              <a:rPr kumimoji="1" lang="en-US" altLang="ja-JP" sz="1200" dirty="0">
                <a:latin typeface="HGP創英角ｺﾞｼｯｸUB" panose="020B0900000000000000" pitchFamily="50" charset="-128"/>
                <a:ea typeface="HGP創英角ｺﾞｼｯｸUB" panose="020B0900000000000000" pitchFamily="50" charset="-128"/>
              </a:rPr>
              <a:t>20210728</a:t>
            </a:r>
          </a:p>
        </p:txBody>
      </p:sp>
      <p:sp>
        <p:nvSpPr>
          <p:cNvPr id="5" name="テキスト ボックス 4">
            <a:extLst>
              <a:ext uri="{FF2B5EF4-FFF2-40B4-BE49-F238E27FC236}">
                <a16:creationId xmlns:a16="http://schemas.microsoft.com/office/drawing/2014/main" id="{03C25BFB-7A3C-8342-DB33-0F2A8698D972}"/>
              </a:ext>
            </a:extLst>
          </p:cNvPr>
          <p:cNvSpPr txBox="1"/>
          <p:nvPr/>
        </p:nvSpPr>
        <p:spPr>
          <a:xfrm>
            <a:off x="842456" y="-3663"/>
            <a:ext cx="1368000" cy="253916"/>
          </a:xfrm>
          <a:prstGeom prst="rect">
            <a:avLst/>
          </a:prstGeom>
          <a:noFill/>
        </p:spPr>
        <p:txBody>
          <a:bodyPr wrap="square" rtlCol="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すい　い　じょうしょう</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6245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12</a:t>
            </a:fld>
            <a:endParaRPr kumimoji="1" lang="ja-JP" altLang="en-US"/>
          </a:p>
        </p:txBody>
      </p:sp>
      <p:sp>
        <p:nvSpPr>
          <p:cNvPr id="40" name="正方形/長方形 39"/>
          <p:cNvSpPr/>
          <p:nvPr/>
        </p:nvSpPr>
        <p:spPr>
          <a:xfrm>
            <a:off x="210427" y="875108"/>
            <a:ext cx="8723146" cy="3682762"/>
          </a:xfrm>
          <a:prstGeom prst="rect">
            <a:avLst/>
          </a:prstGeom>
          <a:solidFill>
            <a:srgbClr val="DC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p:cNvSpPr txBox="1"/>
          <p:nvPr/>
        </p:nvSpPr>
        <p:spPr>
          <a:xfrm>
            <a:off x="624285" y="1997108"/>
            <a:ext cx="8279557" cy="2528064"/>
          </a:xfrm>
          <a:prstGeom prst="rect">
            <a:avLst/>
          </a:prstGeom>
          <a:noFill/>
        </p:spPr>
        <p:txBody>
          <a:bodyPr wrap="square" rtlCol="0">
            <a:spAutoFit/>
          </a:bodyPr>
          <a:lstStyle/>
          <a:p>
            <a:pPr>
              <a:lnSpc>
                <a:spcPts val="6600"/>
              </a:lnSpc>
            </a:pPr>
            <a:r>
              <a:rPr kumimoji="1" lang="ja-JP" altLang="en-US" sz="4500" dirty="0">
                <a:solidFill>
                  <a:srgbClr val="C00000"/>
                </a:solidFill>
                <a:latin typeface="HGP創英角ｺﾞｼｯｸUB" panose="020B0900000000000000" pitchFamily="50" charset="-128"/>
                <a:ea typeface="HGP創英角ｺﾞｼｯｸUB" panose="020B0900000000000000" pitchFamily="50" charset="-128"/>
              </a:rPr>
              <a:t>「川の水があふれること」</a:t>
            </a:r>
            <a:r>
              <a:rPr kumimoji="1" lang="ja-JP" altLang="en-US" sz="45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　</a:t>
            </a:r>
            <a:r>
              <a:rPr kumimoji="1" lang="ja-JP" altLang="en-US" sz="4500" dirty="0">
                <a:latin typeface="HGP創英角ｺﾞｼｯｸUB" panose="020B0900000000000000" pitchFamily="50" charset="-128"/>
                <a:ea typeface="HGP創英角ｺﾞｼｯｸUB" panose="020B0900000000000000" pitchFamily="50" charset="-128"/>
              </a:rPr>
              <a:t>と</a:t>
            </a:r>
            <a:endParaRPr kumimoji="1" lang="en-US" altLang="ja-JP" sz="4500" dirty="0">
              <a:latin typeface="HGP創英角ｺﾞｼｯｸUB" panose="020B0900000000000000" pitchFamily="50" charset="-128"/>
              <a:ea typeface="HGP創英角ｺﾞｼｯｸUB" panose="020B0900000000000000" pitchFamily="50" charset="-128"/>
            </a:endParaRPr>
          </a:p>
          <a:p>
            <a:pPr>
              <a:lnSpc>
                <a:spcPts val="6600"/>
              </a:lnSpc>
            </a:pPr>
            <a:r>
              <a:rPr kumimoji="1" lang="ja-JP" altLang="en-US" sz="4500" dirty="0">
                <a:latin typeface="HGP創英角ｺﾞｼｯｸUB" panose="020B0900000000000000" pitchFamily="50" charset="-128"/>
                <a:ea typeface="HGP創英角ｺﾞｼｯｸUB" panose="020B0900000000000000" pitchFamily="50" charset="-128"/>
              </a:rPr>
              <a:t>　　思うかもしれませんが</a:t>
            </a:r>
            <a:endParaRPr kumimoji="1" lang="en-US" altLang="ja-JP" sz="4500" dirty="0">
              <a:latin typeface="HGP創英角ｺﾞｼｯｸUB" panose="020B0900000000000000" pitchFamily="50" charset="-128"/>
              <a:ea typeface="HGP創英角ｺﾞｼｯｸUB" panose="020B0900000000000000" pitchFamily="50" charset="-128"/>
            </a:endParaRPr>
          </a:p>
          <a:p>
            <a:pPr>
              <a:lnSpc>
                <a:spcPts val="6600"/>
              </a:lnSpc>
            </a:pPr>
            <a:r>
              <a:rPr kumimoji="1" lang="ja-JP" altLang="en-US" sz="4500" dirty="0">
                <a:latin typeface="HGP創英角ｺﾞｼｯｸUB" panose="020B0900000000000000" pitchFamily="50" charset="-128"/>
                <a:ea typeface="HGP創英角ｺﾞｼｯｸUB" panose="020B0900000000000000" pitchFamily="50" charset="-128"/>
              </a:rPr>
              <a:t>　　　　それだけではありません。</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grpSp>
        <p:nvGrpSpPr>
          <p:cNvPr id="50" name="グループ化 49"/>
          <p:cNvGrpSpPr/>
          <p:nvPr/>
        </p:nvGrpSpPr>
        <p:grpSpPr>
          <a:xfrm>
            <a:off x="483443" y="1052344"/>
            <a:ext cx="2674839" cy="923108"/>
            <a:chOff x="1086517" y="2528978"/>
            <a:chExt cx="2674839" cy="923108"/>
          </a:xfrm>
        </p:grpSpPr>
        <p:grpSp>
          <p:nvGrpSpPr>
            <p:cNvPr id="51" name="グループ化 50"/>
            <p:cNvGrpSpPr/>
            <p:nvPr/>
          </p:nvGrpSpPr>
          <p:grpSpPr>
            <a:xfrm>
              <a:off x="1086517" y="2528978"/>
              <a:ext cx="2674839" cy="923108"/>
              <a:chOff x="5973269" y="1268379"/>
              <a:chExt cx="2674839" cy="923108"/>
            </a:xfrm>
          </p:grpSpPr>
          <p:sp>
            <p:nvSpPr>
              <p:cNvPr id="53" name="角丸四角形 52"/>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6114111" y="1375990"/>
                <a:ext cx="2390398" cy="754053"/>
              </a:xfrm>
              <a:prstGeom prst="rect">
                <a:avLst/>
              </a:prstGeom>
              <a:noFill/>
            </p:spPr>
            <p:txBody>
              <a:bodyPr wrap="none" rtlCol="0">
                <a:spAutoFit/>
              </a:bodyPr>
              <a:lstStyle/>
              <a:p>
                <a:r>
                  <a:rPr kumimoji="1" lang="ja-JP" altLang="en-US" sz="43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52" name="テキスト ボックス 51"/>
            <p:cNvSpPr txBox="1"/>
            <p:nvPr/>
          </p:nvSpPr>
          <p:spPr>
            <a:xfrm>
              <a:off x="1368249" y="2532952"/>
              <a:ext cx="2109434"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grpSp>
        <p:nvGrpSpPr>
          <p:cNvPr id="37" name="グループ化 36"/>
          <p:cNvGrpSpPr/>
          <p:nvPr/>
        </p:nvGrpSpPr>
        <p:grpSpPr>
          <a:xfrm>
            <a:off x="-238800" y="4612026"/>
            <a:ext cx="9144000" cy="1657845"/>
            <a:chOff x="0" y="5037242"/>
            <a:chExt cx="9144000" cy="1657845"/>
          </a:xfrm>
        </p:grpSpPr>
        <p:sp>
          <p:nvSpPr>
            <p:cNvPr id="47" name="正方形/長方形 46"/>
            <p:cNvSpPr/>
            <p:nvPr/>
          </p:nvSpPr>
          <p:spPr>
            <a:xfrm>
              <a:off x="489253" y="5338119"/>
              <a:ext cx="8165495" cy="13569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0" y="5577601"/>
              <a:ext cx="9144000" cy="762453"/>
            </a:xfrm>
            <a:prstGeom prst="rect">
              <a:avLst/>
            </a:prstGeom>
            <a:noFill/>
          </p:spPr>
          <p:txBody>
            <a:bodyPr wrap="square" rtlCol="0">
              <a:spAutoFit/>
            </a:bodyPr>
            <a:lstStyle/>
            <a:p>
              <a:pPr algn="ctr">
                <a:lnSpc>
                  <a:spcPts val="6000"/>
                </a:lnSpc>
              </a:pPr>
              <a:r>
                <a:rPr kumimoji="1" lang="ja-JP" altLang="en-US" sz="4300" dirty="0">
                  <a:effectLst/>
                  <a:latin typeface="HGP創英角ｺﾞｼｯｸUB" panose="020B0900000000000000" pitchFamily="50" charset="-128"/>
                  <a:ea typeface="HGP創英角ｺﾞｼｯｸUB" panose="020B0900000000000000" pitchFamily="50" charset="-128"/>
                </a:rPr>
                <a:t>川が近くになくても起こります。</a:t>
              </a:r>
              <a:endParaRPr kumimoji="1" lang="en-US" altLang="ja-JP" sz="4300" dirty="0">
                <a:effectLst/>
                <a:latin typeface="HGP創英角ｺﾞｼｯｸUB" panose="020B0900000000000000" pitchFamily="50" charset="-128"/>
                <a:ea typeface="HGP創英角ｺﾞｼｯｸUB" panose="020B0900000000000000" pitchFamily="50" charset="-128"/>
              </a:endParaRPr>
            </a:p>
          </p:txBody>
        </p:sp>
        <p:sp>
          <p:nvSpPr>
            <p:cNvPr id="49" name="二等辺三角形 48"/>
            <p:cNvSpPr/>
            <p:nvPr/>
          </p:nvSpPr>
          <p:spPr>
            <a:xfrm>
              <a:off x="4405313" y="5037242"/>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6" name="図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721" y="3667337"/>
            <a:ext cx="2255157" cy="3075214"/>
          </a:xfrm>
          <a:prstGeom prst="rect">
            <a:avLst/>
          </a:prstGeom>
        </p:spPr>
      </p:pic>
      <p:sp>
        <p:nvSpPr>
          <p:cNvPr id="6" name="テキスト ボックス 5">
            <a:extLst>
              <a:ext uri="{FF2B5EF4-FFF2-40B4-BE49-F238E27FC236}">
                <a16:creationId xmlns:a16="http://schemas.microsoft.com/office/drawing/2014/main" id="{4A4ACDF8-C1CA-9999-F007-31D5FA69C5DA}"/>
              </a:ext>
            </a:extLst>
          </p:cNvPr>
          <p:cNvSpPr txBox="1"/>
          <p:nvPr/>
        </p:nvSpPr>
        <p:spPr>
          <a:xfrm>
            <a:off x="171483" y="142425"/>
            <a:ext cx="4161717" cy="630942"/>
          </a:xfrm>
          <a:prstGeom prst="rect">
            <a:avLst/>
          </a:prstGeom>
          <a:noFill/>
        </p:spPr>
        <p:txBody>
          <a:bodyPr wrap="none" rtlCol="0">
            <a:spAutoFit/>
          </a:bodyPr>
          <a:lstStyle/>
          <a:p>
            <a:r>
              <a:rPr kumimoji="1" lang="ja-JP" altLang="en-US" sz="3500" dirty="0">
                <a:latin typeface="HGP創英角ｺﾞｼｯｸUB" panose="020B0900000000000000" pitchFamily="50" charset="-128"/>
                <a:ea typeface="HGP創英角ｺﾞｼｯｸUB" panose="020B0900000000000000" pitchFamily="50" charset="-128"/>
              </a:rPr>
              <a:t>写真で見たように・・・</a:t>
            </a:r>
            <a:endParaRPr kumimoji="1" lang="en-US" altLang="ja-JP" sz="3500"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a:extLst>
              <a:ext uri="{FF2B5EF4-FFF2-40B4-BE49-F238E27FC236}">
                <a16:creationId xmlns:a16="http://schemas.microsoft.com/office/drawing/2014/main" id="{86A5A865-0F9C-2FD5-1978-9B19DB7B6F02}"/>
              </a:ext>
            </a:extLst>
          </p:cNvPr>
          <p:cNvSpPr txBox="1"/>
          <p:nvPr/>
        </p:nvSpPr>
        <p:spPr>
          <a:xfrm>
            <a:off x="3202131" y="1191730"/>
            <a:ext cx="3891786" cy="835293"/>
          </a:xfrm>
          <a:prstGeom prst="rect">
            <a:avLst/>
          </a:prstGeom>
          <a:noFill/>
        </p:spPr>
        <p:txBody>
          <a:bodyPr wrap="square" rtlCol="0">
            <a:spAutoFit/>
          </a:bodyPr>
          <a:lstStyle/>
          <a:p>
            <a:pPr>
              <a:lnSpc>
                <a:spcPts val="6600"/>
              </a:lnSpc>
            </a:pPr>
            <a:r>
              <a:rPr kumimoji="1" lang="ja-JP" altLang="en-US" sz="4500" dirty="0">
                <a:effectLst/>
                <a:latin typeface="HGP創英角ｺﾞｼｯｸUB" panose="020B0900000000000000" pitchFamily="50" charset="-128"/>
                <a:ea typeface="HGP創英角ｺﾞｼｯｸUB" panose="020B0900000000000000" pitchFamily="50" charset="-128"/>
              </a:rPr>
              <a:t>というと、</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071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4366072-9D83-F57A-B163-D2EA4565A717}"/>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0" y="1371601"/>
            <a:ext cx="9143999" cy="5486399"/>
          </a:xfrm>
          <a:prstGeom prst="rect">
            <a:avLst/>
          </a:prstGeom>
        </p:spPr>
      </p:pic>
      <p:sp>
        <p:nvSpPr>
          <p:cNvPr id="10" name="テキスト ボックス 9">
            <a:extLst>
              <a:ext uri="{FF2B5EF4-FFF2-40B4-BE49-F238E27FC236}">
                <a16:creationId xmlns:a16="http://schemas.microsoft.com/office/drawing/2014/main" id="{B088CEF1-1884-4DC8-6C96-A506BF8802FE}"/>
              </a:ext>
            </a:extLst>
          </p:cNvPr>
          <p:cNvSpPr txBox="1"/>
          <p:nvPr/>
        </p:nvSpPr>
        <p:spPr>
          <a:xfrm>
            <a:off x="6166902" y="1385156"/>
            <a:ext cx="2977097" cy="584775"/>
          </a:xfrm>
          <a:prstGeom prst="rect">
            <a:avLst/>
          </a:prstGeom>
          <a:noFill/>
        </p:spPr>
        <p:txBody>
          <a:bodyPr wrap="none" rtlCol="0">
            <a:spAutoFit/>
          </a:bodyPr>
          <a:lstStyle/>
          <a:p>
            <a:pPr algn="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p>
          <a:p>
            <a:pPr algn="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群馬県下仁田町</a:t>
            </a:r>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solidFill>
                  <a:schemeClr val="bg1"/>
                </a:solidFill>
              </a:rPr>
              <a:t>13</a:t>
            </a:fld>
            <a:endParaRPr kumimoji="1" lang="ja-JP" altLang="en-US" dirty="0">
              <a:solidFill>
                <a:schemeClr val="bg1"/>
              </a:solidFill>
            </a:endParaRPr>
          </a:p>
        </p:txBody>
      </p:sp>
      <p:grpSp>
        <p:nvGrpSpPr>
          <p:cNvPr id="4" name="グループ化 3"/>
          <p:cNvGrpSpPr/>
          <p:nvPr/>
        </p:nvGrpSpPr>
        <p:grpSpPr>
          <a:xfrm>
            <a:off x="172117" y="192178"/>
            <a:ext cx="2674839" cy="923108"/>
            <a:chOff x="1086517" y="2528978"/>
            <a:chExt cx="2674839" cy="923108"/>
          </a:xfrm>
        </p:grpSpPr>
        <p:grpSp>
          <p:nvGrpSpPr>
            <p:cNvPr id="5" name="グループ化 4"/>
            <p:cNvGrpSpPr/>
            <p:nvPr/>
          </p:nvGrpSpPr>
          <p:grpSpPr>
            <a:xfrm>
              <a:off x="1086517" y="2528978"/>
              <a:ext cx="2674839" cy="923108"/>
              <a:chOff x="5973269" y="1268379"/>
              <a:chExt cx="2674839" cy="923108"/>
            </a:xfrm>
          </p:grpSpPr>
          <p:sp>
            <p:nvSpPr>
              <p:cNvPr id="7" name="角丸四角形 6"/>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056961" y="1375990"/>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6" name="テキスト ボックス 5"/>
            <p:cNvSpPr txBox="1"/>
            <p:nvPr/>
          </p:nvSpPr>
          <p:spPr>
            <a:xfrm>
              <a:off x="1312333" y="2532952"/>
              <a:ext cx="220980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24" name="テキスト ボックス 23"/>
          <p:cNvSpPr txBox="1"/>
          <p:nvPr/>
        </p:nvSpPr>
        <p:spPr>
          <a:xfrm>
            <a:off x="2930648" y="83357"/>
            <a:ext cx="6069290" cy="1169551"/>
          </a:xfrm>
          <a:prstGeom prst="rect">
            <a:avLst/>
          </a:prstGeom>
          <a:noFill/>
        </p:spPr>
        <p:txBody>
          <a:bodyPr wrap="none" rtlCol="0">
            <a:spAutoFit/>
          </a:bodyPr>
          <a:lstStyle/>
          <a:p>
            <a:r>
              <a:rPr kumimoji="1" lang="ja-JP" altLang="en-US" sz="3500" dirty="0">
                <a:latin typeface="HGP創英角ｺﾞｼｯｸUB" panose="020B0900000000000000" pitchFamily="50" charset="-128"/>
                <a:ea typeface="HGP創英角ｺﾞｼｯｸUB" panose="020B0900000000000000" pitchFamily="50" charset="-128"/>
              </a:rPr>
              <a:t>大雨で道路や公園に</a:t>
            </a:r>
            <a:r>
              <a:rPr kumimoji="1" lang="ja-JP" altLang="en-US" sz="3500" dirty="0">
                <a:solidFill>
                  <a:srgbClr val="C00000"/>
                </a:solidFill>
                <a:latin typeface="HGP創英角ｺﾞｼｯｸUB" panose="020B0900000000000000" pitchFamily="50" charset="-128"/>
                <a:ea typeface="HGP創英角ｺﾞｼｯｸUB" panose="020B0900000000000000" pitchFamily="50" charset="-128"/>
              </a:rPr>
              <a:t>水がたまり</a:t>
            </a:r>
            <a:endParaRPr kumimoji="1" lang="en-US" altLang="ja-JP" sz="3500" dirty="0">
              <a:solidFill>
                <a:srgbClr val="C00000"/>
              </a:solidFill>
              <a:latin typeface="HGP創英角ｺﾞｼｯｸUB" panose="020B0900000000000000" pitchFamily="50" charset="-128"/>
              <a:ea typeface="HGP創英角ｺﾞｼｯｸUB" panose="020B0900000000000000" pitchFamily="50" charset="-128"/>
            </a:endParaRPr>
          </a:p>
          <a:p>
            <a:r>
              <a:rPr kumimoji="1" lang="ja-JP" altLang="en-US" sz="3500" dirty="0">
                <a:latin typeface="HGP創英角ｺﾞｼｯｸUB" panose="020B0900000000000000" pitchFamily="50" charset="-128"/>
                <a:ea typeface="HGP創英角ｺﾞｼｯｸUB" panose="020B0900000000000000" pitchFamily="50" charset="-128"/>
              </a:rPr>
              <a:t>まちが</a:t>
            </a:r>
            <a:r>
              <a:rPr kumimoji="1" lang="ja-JP" altLang="en-US" sz="3500" dirty="0">
                <a:solidFill>
                  <a:srgbClr val="B52F25"/>
                </a:solidFill>
                <a:latin typeface="HGP創英角ｺﾞｼｯｸUB" panose="020B0900000000000000" pitchFamily="50" charset="-128"/>
                <a:ea typeface="HGP創英角ｺﾞｼｯｸUB" panose="020B0900000000000000" pitchFamily="50" charset="-128"/>
              </a:rPr>
              <a:t>水びたし</a:t>
            </a:r>
            <a:r>
              <a:rPr kumimoji="1" lang="ja-JP" altLang="en-US" sz="3500" dirty="0">
                <a:latin typeface="HGP創英角ｺﾞｼｯｸUB" panose="020B0900000000000000" pitchFamily="50" charset="-128"/>
                <a:ea typeface="HGP創英角ｺﾞｼｯｸUB" panose="020B0900000000000000" pitchFamily="50" charset="-128"/>
              </a:rPr>
              <a:t>になっている。</a:t>
            </a:r>
          </a:p>
        </p:txBody>
      </p:sp>
      <p:grpSp>
        <p:nvGrpSpPr>
          <p:cNvPr id="33" name="グループ化 32"/>
          <p:cNvGrpSpPr/>
          <p:nvPr/>
        </p:nvGrpSpPr>
        <p:grpSpPr>
          <a:xfrm>
            <a:off x="653158" y="941245"/>
            <a:ext cx="4191282" cy="1028686"/>
            <a:chOff x="489254" y="1330526"/>
            <a:chExt cx="4191282" cy="1028686"/>
          </a:xfrm>
        </p:grpSpPr>
        <p:sp>
          <p:nvSpPr>
            <p:cNvPr id="34" name="正方形/長方形 33"/>
            <p:cNvSpPr/>
            <p:nvPr/>
          </p:nvSpPr>
          <p:spPr>
            <a:xfrm>
              <a:off x="489254" y="1644139"/>
              <a:ext cx="4078786" cy="7150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527042" y="1548594"/>
              <a:ext cx="4153494" cy="745140"/>
            </a:xfrm>
            <a:prstGeom prst="rect">
              <a:avLst/>
            </a:prstGeom>
            <a:noFill/>
          </p:spPr>
          <p:txBody>
            <a:bodyPr wrap="square" rtlCol="0">
              <a:spAutoFit/>
            </a:bodyPr>
            <a:lstStyle/>
            <a:p>
              <a:pPr algn="ctr">
                <a:lnSpc>
                  <a:spcPts val="6000"/>
                </a:lnSpc>
              </a:pPr>
              <a:r>
                <a:rPr kumimoji="1" lang="ja-JP" altLang="en-US" sz="3500" dirty="0">
                  <a:effectLst/>
                  <a:latin typeface="HGP創英角ｺﾞｼｯｸUB" panose="020B0900000000000000" pitchFamily="50" charset="-128"/>
                  <a:ea typeface="HGP創英角ｺﾞｼｯｸUB" panose="020B0900000000000000" pitchFamily="50" charset="-128"/>
                </a:rPr>
                <a:t>どうなっている？</a:t>
              </a:r>
              <a:endParaRPr kumimoji="1" lang="en-US" altLang="ja-JP" sz="3500" dirty="0">
                <a:effectLst/>
                <a:latin typeface="HGP創英角ｺﾞｼｯｸUB" panose="020B0900000000000000" pitchFamily="50" charset="-128"/>
                <a:ea typeface="HGP創英角ｺﾞｼｯｸUB" panose="020B0900000000000000" pitchFamily="50" charset="-128"/>
              </a:endParaRPr>
            </a:p>
          </p:txBody>
        </p:sp>
        <p:sp>
          <p:nvSpPr>
            <p:cNvPr id="36" name="二等辺三角形 35"/>
            <p:cNvSpPr/>
            <p:nvPr/>
          </p:nvSpPr>
          <p:spPr>
            <a:xfrm>
              <a:off x="2334515" y="1330526"/>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正方形/長方形 16"/>
          <p:cNvSpPr/>
          <p:nvPr/>
        </p:nvSpPr>
        <p:spPr>
          <a:xfrm>
            <a:off x="7896262" y="6578269"/>
            <a:ext cx="800219" cy="215444"/>
          </a:xfrm>
          <a:prstGeom prst="rect">
            <a:avLst/>
          </a:prstGeom>
        </p:spPr>
        <p:txBody>
          <a:bodyPr wrap="none">
            <a:spAutoFit/>
          </a:bodyPr>
          <a:lstStyle/>
          <a:p>
            <a:pPr algn="r"/>
            <a:r>
              <a:rPr lang="ja-JP" altLang="en-US" sz="800" dirty="0">
                <a:solidFill>
                  <a:schemeClr val="bg1"/>
                </a:solidFill>
                <a:latin typeface="MS PGothic" panose="020B0600070205080204" pitchFamily="50" charset="-128"/>
                <a:ea typeface="MS PGothic" panose="020B0600070205080204" pitchFamily="50" charset="-128"/>
              </a:rPr>
              <a:t>写真｜群馬県</a:t>
            </a:r>
            <a:endParaRPr lang="en-US" altLang="ja-JP" sz="800" dirty="0">
              <a:solidFill>
                <a:schemeClr val="bg1"/>
              </a:solidFill>
              <a:latin typeface="MS PGothic" panose="020B0600070205080204" pitchFamily="50" charset="-128"/>
              <a:ea typeface="MS PGothic" panose="020B0600070205080204" pitchFamily="50" charset="-128"/>
            </a:endParaRPr>
          </a:p>
        </p:txBody>
      </p:sp>
      <p:sp>
        <p:nvSpPr>
          <p:cNvPr id="3" name="テキスト ボックス 2">
            <a:extLst>
              <a:ext uri="{FF2B5EF4-FFF2-40B4-BE49-F238E27FC236}">
                <a16:creationId xmlns:a16="http://schemas.microsoft.com/office/drawing/2014/main" id="{928711B0-ED89-A002-D5DC-1D1FBEC878B4}"/>
              </a:ext>
            </a:extLst>
          </p:cNvPr>
          <p:cNvSpPr txBox="1"/>
          <p:nvPr/>
        </p:nvSpPr>
        <p:spPr>
          <a:xfrm>
            <a:off x="2147878" y="4716958"/>
            <a:ext cx="3360215" cy="769441"/>
          </a:xfrm>
          <a:prstGeom prst="rect">
            <a:avLst/>
          </a:prstGeom>
          <a:noFill/>
        </p:spPr>
        <p:txBody>
          <a:bodyPr wrap="none" rtlCol="0">
            <a:spAutoFit/>
          </a:bodyPr>
          <a:lstStyle/>
          <a:p>
            <a:r>
              <a:rPr kumimoji="1" lang="ja-JP" altLang="en-US" sz="4400" dirty="0">
                <a:solidFill>
                  <a:schemeClr val="bg1"/>
                </a:solidFill>
                <a:effectLst>
                  <a:glow rad="127000">
                    <a:srgbClr val="663300"/>
                  </a:glow>
                </a:effectLst>
                <a:latin typeface="HGP創英角ｺﾞｼｯｸUB" panose="020B0900000000000000" pitchFamily="50" charset="-128"/>
                <a:ea typeface="HGP創英角ｺﾞｼｯｸUB" panose="020B0900000000000000" pitchFamily="50" charset="-128"/>
              </a:rPr>
              <a:t>道路見えない</a:t>
            </a:r>
          </a:p>
        </p:txBody>
      </p:sp>
    </p:spTree>
    <p:extLst>
      <p:ext uri="{BB962C8B-B14F-4D97-AF65-F5344CB8AC3E}">
        <p14:creationId xmlns:p14="http://schemas.microsoft.com/office/powerpoint/2010/main" val="231201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8A9DFDFE-2022-23BD-9356-CCEC7A23DC63}"/>
              </a:ext>
            </a:extLst>
          </p:cNvPr>
          <p:cNvGrpSpPr/>
          <p:nvPr/>
        </p:nvGrpSpPr>
        <p:grpSpPr>
          <a:xfrm>
            <a:off x="0" y="381001"/>
            <a:ext cx="9144002" cy="6095999"/>
            <a:chOff x="0" y="1066801"/>
            <a:chExt cx="9144002" cy="6095999"/>
          </a:xfrm>
        </p:grpSpPr>
        <p:pic>
          <p:nvPicPr>
            <p:cNvPr id="3" name="図 2">
              <a:extLst>
                <a:ext uri="{FF2B5EF4-FFF2-40B4-BE49-F238E27FC236}">
                  <a16:creationId xmlns:a16="http://schemas.microsoft.com/office/drawing/2014/main" id="{6215FAF4-9F47-3B59-946E-D362A960AD8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066801"/>
              <a:ext cx="9144000" cy="6095999"/>
            </a:xfrm>
            <a:prstGeom prst="rect">
              <a:avLst/>
            </a:prstGeom>
          </p:spPr>
        </p:pic>
        <p:sp>
          <p:nvSpPr>
            <p:cNvPr id="4" name="テキスト ボックス 3">
              <a:extLst>
                <a:ext uri="{FF2B5EF4-FFF2-40B4-BE49-F238E27FC236}">
                  <a16:creationId xmlns:a16="http://schemas.microsoft.com/office/drawing/2014/main" id="{918661CC-00BE-22C6-AC7E-48BB6DF8C6C5}"/>
                </a:ext>
              </a:extLst>
            </p:cNvPr>
            <p:cNvSpPr txBox="1"/>
            <p:nvPr/>
          </p:nvSpPr>
          <p:spPr>
            <a:xfrm>
              <a:off x="6133460" y="1066801"/>
              <a:ext cx="3010540" cy="637849"/>
            </a:xfrm>
            <a:prstGeom prst="rect">
              <a:avLst/>
            </a:prstGeom>
            <a:noFill/>
          </p:spPr>
          <p:txBody>
            <a:bodyPr wrap="none" lIns="108000" tIns="72000" rIns="108000" bIns="72000" rtlCol="0">
              <a:spAutoFit/>
            </a:bodyPr>
            <a:lstStyle/>
            <a:p>
              <a:pPr algn="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p>
            <a:p>
              <a:pPr algn="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群馬県下仁田町</a:t>
              </a:r>
            </a:p>
          </p:txBody>
        </p:sp>
        <p:sp>
          <p:nvSpPr>
            <p:cNvPr id="6" name="正方形/長方形 5">
              <a:extLst>
                <a:ext uri="{FF2B5EF4-FFF2-40B4-BE49-F238E27FC236}">
                  <a16:creationId xmlns:a16="http://schemas.microsoft.com/office/drawing/2014/main" id="{70E66E13-8BBF-728F-2F08-50919C7050C5}"/>
                </a:ext>
              </a:extLst>
            </p:cNvPr>
            <p:cNvSpPr/>
            <p:nvPr/>
          </p:nvSpPr>
          <p:spPr>
            <a:xfrm>
              <a:off x="8310339" y="6894283"/>
              <a:ext cx="833663" cy="268517"/>
            </a:xfrm>
            <a:prstGeom prst="rect">
              <a:avLst/>
            </a:prstGeom>
          </p:spPr>
          <p:txBody>
            <a:bodyPr wrap="none" lIns="108000" tIns="72000" rIns="108000" bIns="72000">
              <a:spAutoFit/>
            </a:bodyPr>
            <a:lstStyle/>
            <a:p>
              <a:pPr algn="r"/>
              <a:r>
                <a:rPr lang="ja-JP" altLang="en-US" sz="800" dirty="0">
                  <a:solidFill>
                    <a:schemeClr val="bg1"/>
                  </a:solidFill>
                  <a:latin typeface="MS PGothic" panose="020B0600070205080204" pitchFamily="50" charset="-128"/>
                  <a:ea typeface="MS PGothic" panose="020B0600070205080204" pitchFamily="50" charset="-128"/>
                </a:rPr>
                <a:t>写真｜群馬県</a:t>
              </a:r>
              <a:endParaRPr lang="en-US" altLang="ja-JP" sz="800" dirty="0">
                <a:solidFill>
                  <a:schemeClr val="bg1"/>
                </a:solidFill>
                <a:latin typeface="MS PGothic" panose="020B0600070205080204" pitchFamily="50" charset="-128"/>
                <a:ea typeface="MS PGothic" panose="020B0600070205080204" pitchFamily="50" charset="-128"/>
              </a:endParaRPr>
            </a:p>
          </p:txBody>
        </p:sp>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14</a:t>
            </a:fld>
            <a:endParaRPr kumimoji="1" lang="ja-JP" altLang="en-US"/>
          </a:p>
        </p:txBody>
      </p:sp>
      <p:grpSp>
        <p:nvGrpSpPr>
          <p:cNvPr id="25" name="グループ化 24"/>
          <p:cNvGrpSpPr/>
          <p:nvPr/>
        </p:nvGrpSpPr>
        <p:grpSpPr>
          <a:xfrm>
            <a:off x="345382" y="5242595"/>
            <a:ext cx="8299086" cy="824334"/>
            <a:chOff x="345382" y="4720848"/>
            <a:chExt cx="8299086" cy="824334"/>
          </a:xfrm>
        </p:grpSpPr>
        <p:grpSp>
          <p:nvGrpSpPr>
            <p:cNvPr id="19" name="グループ化 18"/>
            <p:cNvGrpSpPr/>
            <p:nvPr/>
          </p:nvGrpSpPr>
          <p:grpSpPr>
            <a:xfrm>
              <a:off x="345382" y="4720848"/>
              <a:ext cx="8299086" cy="824334"/>
              <a:chOff x="356716" y="1343606"/>
              <a:chExt cx="8299086" cy="452857"/>
            </a:xfrm>
          </p:grpSpPr>
          <p:sp>
            <p:nvSpPr>
              <p:cNvPr id="20" name="正方形/長方形 19"/>
              <p:cNvSpPr/>
              <p:nvPr/>
            </p:nvSpPr>
            <p:spPr>
              <a:xfrm>
                <a:off x="356717" y="1343606"/>
                <a:ext cx="8299085" cy="45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56716" y="1343606"/>
                <a:ext cx="252000" cy="452857"/>
              </a:xfrm>
              <a:prstGeom prst="rect">
                <a:avLst/>
              </a:prstGeom>
              <a:solidFill>
                <a:srgbClr val="E66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2" name="テキスト ボックス 21"/>
            <p:cNvSpPr txBox="1"/>
            <p:nvPr/>
          </p:nvSpPr>
          <p:spPr>
            <a:xfrm>
              <a:off x="619927" y="4859143"/>
              <a:ext cx="6080511" cy="630942"/>
            </a:xfrm>
            <a:prstGeom prst="rect">
              <a:avLst/>
            </a:prstGeom>
            <a:noFill/>
          </p:spPr>
          <p:txBody>
            <a:bodyPr wrap="none" rtlCol="0">
              <a:spAutoFit/>
            </a:bodyPr>
            <a:lstStyle/>
            <a:p>
              <a:r>
                <a:rPr kumimoji="1" lang="ja-JP" altLang="en-US" sz="3500" dirty="0">
                  <a:latin typeface="HGP創英角ｺﾞｼｯｸUB" panose="020B0900000000000000" pitchFamily="50" charset="-128"/>
                  <a:ea typeface="HGP創英角ｺﾞｼｯｸUB" panose="020B0900000000000000" pitchFamily="50" charset="-128"/>
                </a:rPr>
                <a:t>まちが水びたしになってしまう。</a:t>
              </a:r>
            </a:p>
          </p:txBody>
        </p:sp>
      </p:grpSp>
      <p:sp>
        <p:nvSpPr>
          <p:cNvPr id="23" name="下矢印 22"/>
          <p:cNvSpPr/>
          <p:nvPr/>
        </p:nvSpPr>
        <p:spPr>
          <a:xfrm>
            <a:off x="4254388" y="3102155"/>
            <a:ext cx="635224" cy="1819943"/>
          </a:xfrm>
          <a:prstGeom prst="downArrow">
            <a:avLst>
              <a:gd name="adj1" fmla="val 50000"/>
              <a:gd name="adj2" fmla="val 63575"/>
            </a:avLst>
          </a:prstGeom>
          <a:solidFill>
            <a:srgbClr val="E66A0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p:cNvGrpSpPr/>
          <p:nvPr/>
        </p:nvGrpSpPr>
        <p:grpSpPr>
          <a:xfrm>
            <a:off x="6189786" y="3183640"/>
            <a:ext cx="2954214" cy="2689069"/>
            <a:chOff x="6189786" y="3183640"/>
            <a:chExt cx="2954214" cy="2689069"/>
          </a:xfrm>
          <a:effectLst>
            <a:outerShdw blurRad="50800" dist="38100" dir="2700000" algn="tl" rotWithShape="0">
              <a:prstClr val="black">
                <a:alpha val="40000"/>
              </a:prstClr>
            </a:outerShdw>
          </a:effectLst>
        </p:grpSpPr>
        <p:sp>
          <p:nvSpPr>
            <p:cNvPr id="27" name="爆発 1 26"/>
            <p:cNvSpPr/>
            <p:nvPr/>
          </p:nvSpPr>
          <p:spPr>
            <a:xfrm>
              <a:off x="6189786" y="3183640"/>
              <a:ext cx="2954214" cy="268906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589770" y="3927124"/>
              <a:ext cx="2063385" cy="1015663"/>
            </a:xfrm>
            <a:prstGeom prst="rect">
              <a:avLst/>
            </a:prstGeom>
            <a:noFill/>
          </p:spPr>
          <p:txBody>
            <a:bodyPr wrap="none" rtlCol="0">
              <a:spAutoFit/>
            </a:bodyPr>
            <a:lstStyle/>
            <a:p>
              <a:pPr algn="ctr"/>
              <a:r>
                <a:rPr kumimoji="1" lang="ja-JP" altLang="en-US" sz="3000" dirty="0">
                  <a:latin typeface="HGP創英角ｺﾞｼｯｸUB" panose="020B0900000000000000" pitchFamily="50" charset="-128"/>
                  <a:ea typeface="HGP創英角ｺﾞｼｯｸUB" panose="020B0900000000000000" pitchFamily="50" charset="-128"/>
                </a:rPr>
                <a:t>いろんな</a:t>
              </a:r>
              <a:endParaRPr kumimoji="1" lang="en-US" altLang="ja-JP" sz="3000" dirty="0">
                <a:latin typeface="HGP創英角ｺﾞｼｯｸUB" panose="020B0900000000000000" pitchFamily="50" charset="-128"/>
                <a:ea typeface="HGP創英角ｺﾞｼｯｸUB" panose="020B0900000000000000" pitchFamily="50" charset="-128"/>
              </a:endParaRPr>
            </a:p>
            <a:p>
              <a:pPr algn="ctr"/>
              <a:r>
                <a:rPr kumimoji="1" lang="ja-JP" altLang="en-US" sz="3000" dirty="0">
                  <a:latin typeface="HGP創英角ｺﾞｼｯｸUB" panose="020B0900000000000000" pitchFamily="50" charset="-128"/>
                  <a:ea typeface="HGP創英角ｺﾞｼｯｸUB" panose="020B0900000000000000" pitchFamily="50" charset="-128"/>
                </a:rPr>
                <a:t>場所で発生</a:t>
              </a:r>
            </a:p>
          </p:txBody>
        </p:sp>
      </p:grpSp>
      <p:grpSp>
        <p:nvGrpSpPr>
          <p:cNvPr id="5" name="グループ化 4">
            <a:extLst>
              <a:ext uri="{FF2B5EF4-FFF2-40B4-BE49-F238E27FC236}">
                <a16:creationId xmlns:a16="http://schemas.microsoft.com/office/drawing/2014/main" id="{3307E068-6BC5-7483-959E-7C6F4BFA4645}"/>
              </a:ext>
            </a:extLst>
          </p:cNvPr>
          <p:cNvGrpSpPr/>
          <p:nvPr/>
        </p:nvGrpSpPr>
        <p:grpSpPr>
          <a:xfrm>
            <a:off x="172117" y="192178"/>
            <a:ext cx="2674839" cy="923108"/>
            <a:chOff x="1086517" y="2528978"/>
            <a:chExt cx="2674839" cy="923108"/>
          </a:xfrm>
        </p:grpSpPr>
        <p:grpSp>
          <p:nvGrpSpPr>
            <p:cNvPr id="8" name="グループ化 7">
              <a:extLst>
                <a:ext uri="{FF2B5EF4-FFF2-40B4-BE49-F238E27FC236}">
                  <a16:creationId xmlns:a16="http://schemas.microsoft.com/office/drawing/2014/main" id="{0F217EF6-33D4-BE9F-4AC5-7763368F1243}"/>
                </a:ext>
              </a:extLst>
            </p:cNvPr>
            <p:cNvGrpSpPr/>
            <p:nvPr/>
          </p:nvGrpSpPr>
          <p:grpSpPr>
            <a:xfrm>
              <a:off x="1086517" y="2528978"/>
              <a:ext cx="2674839" cy="923108"/>
              <a:chOff x="5973269" y="1268379"/>
              <a:chExt cx="2674839" cy="923108"/>
            </a:xfrm>
          </p:grpSpPr>
          <p:sp>
            <p:nvSpPr>
              <p:cNvPr id="29" name="角丸四角形 6">
                <a:extLst>
                  <a:ext uri="{FF2B5EF4-FFF2-40B4-BE49-F238E27FC236}">
                    <a16:creationId xmlns:a16="http://schemas.microsoft.com/office/drawing/2014/main" id="{6C112A4B-4C0A-9890-CFF8-172FFBD62C48}"/>
                  </a:ext>
                </a:extLst>
              </p:cNvPr>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EA2DEF68-B126-D026-CE09-4A63B5B2216E}"/>
                  </a:ext>
                </a:extLst>
              </p:cNvPr>
              <p:cNvSpPr txBox="1"/>
              <p:nvPr/>
            </p:nvSpPr>
            <p:spPr>
              <a:xfrm>
                <a:off x="6056961" y="1375990"/>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24" name="テキスト ボックス 23">
              <a:extLst>
                <a:ext uri="{FF2B5EF4-FFF2-40B4-BE49-F238E27FC236}">
                  <a16:creationId xmlns:a16="http://schemas.microsoft.com/office/drawing/2014/main" id="{F32842AE-4061-B15A-C3A2-9E472E5D9FAB}"/>
                </a:ext>
              </a:extLst>
            </p:cNvPr>
            <p:cNvSpPr txBox="1"/>
            <p:nvPr/>
          </p:nvSpPr>
          <p:spPr>
            <a:xfrm>
              <a:off x="1312333" y="2532952"/>
              <a:ext cx="220980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grpSp>
        <p:nvGrpSpPr>
          <p:cNvPr id="31" name="グループ化 30">
            <a:extLst>
              <a:ext uri="{FF2B5EF4-FFF2-40B4-BE49-F238E27FC236}">
                <a16:creationId xmlns:a16="http://schemas.microsoft.com/office/drawing/2014/main" id="{7A70F195-DD72-B267-D68D-5A74E94374C1}"/>
              </a:ext>
            </a:extLst>
          </p:cNvPr>
          <p:cNvGrpSpPr/>
          <p:nvPr/>
        </p:nvGrpSpPr>
        <p:grpSpPr>
          <a:xfrm>
            <a:off x="356717" y="1343606"/>
            <a:ext cx="8287751" cy="1303648"/>
            <a:chOff x="356717" y="1343606"/>
            <a:chExt cx="8287751" cy="1303648"/>
          </a:xfrm>
        </p:grpSpPr>
        <p:grpSp>
          <p:nvGrpSpPr>
            <p:cNvPr id="18" name="グループ化 17"/>
            <p:cNvGrpSpPr/>
            <p:nvPr/>
          </p:nvGrpSpPr>
          <p:grpSpPr>
            <a:xfrm>
              <a:off x="356717" y="1343606"/>
              <a:ext cx="8287751" cy="1303648"/>
              <a:chOff x="356717" y="1343606"/>
              <a:chExt cx="8287751" cy="1303648"/>
            </a:xfrm>
          </p:grpSpPr>
          <p:grpSp>
            <p:nvGrpSpPr>
              <p:cNvPr id="14" name="グループ化 13"/>
              <p:cNvGrpSpPr/>
              <p:nvPr/>
            </p:nvGrpSpPr>
            <p:grpSpPr>
              <a:xfrm>
                <a:off x="356717" y="1343606"/>
                <a:ext cx="8287751" cy="1303648"/>
                <a:chOff x="356716" y="1343606"/>
                <a:chExt cx="8430568" cy="1303648"/>
              </a:xfrm>
            </p:grpSpPr>
            <p:sp>
              <p:nvSpPr>
                <p:cNvPr id="15" name="正方形/長方形 14"/>
                <p:cNvSpPr/>
                <p:nvPr/>
              </p:nvSpPr>
              <p:spPr>
                <a:xfrm>
                  <a:off x="356717" y="1343606"/>
                  <a:ext cx="8430567" cy="130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56716" y="1343606"/>
                  <a:ext cx="256343" cy="1303648"/>
                </a:xfrm>
                <a:prstGeom prst="rect">
                  <a:avLst/>
                </a:prstGeom>
                <a:solidFill>
                  <a:srgbClr val="E66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p:cNvSpPr txBox="1"/>
              <p:nvPr/>
            </p:nvSpPr>
            <p:spPr>
              <a:xfrm>
                <a:off x="619927" y="1388708"/>
                <a:ext cx="6328977" cy="1169551"/>
              </a:xfrm>
              <a:prstGeom prst="rect">
                <a:avLst/>
              </a:prstGeom>
              <a:noFill/>
            </p:spPr>
            <p:txBody>
              <a:bodyPr wrap="none" rtlCol="0">
                <a:spAutoFit/>
              </a:bodyPr>
              <a:lstStyle/>
              <a:p>
                <a:r>
                  <a:rPr kumimoji="1" lang="ja-JP" altLang="en-US" sz="3500" dirty="0">
                    <a:latin typeface="HGP創英角ｺﾞｼｯｸUB" panose="020B0900000000000000" pitchFamily="50" charset="-128"/>
                    <a:ea typeface="HGP創英角ｺﾞｼｯｸUB" panose="020B0900000000000000" pitchFamily="50" charset="-128"/>
                  </a:rPr>
                  <a:t>大雨で、川に水が流しきれず</a:t>
                </a:r>
                <a:endParaRPr kumimoji="1" lang="en-US" altLang="ja-JP" sz="3500" dirty="0">
                  <a:latin typeface="HGP創英角ｺﾞｼｯｸUB" panose="020B0900000000000000" pitchFamily="50" charset="-128"/>
                  <a:ea typeface="HGP創英角ｺﾞｼｯｸUB" panose="020B0900000000000000" pitchFamily="50" charset="-128"/>
                </a:endParaRPr>
              </a:p>
              <a:p>
                <a:r>
                  <a:rPr kumimoji="1" lang="ja-JP" altLang="en-US" sz="3500" dirty="0">
                    <a:latin typeface="HGP創英角ｺﾞｼｯｸUB" panose="020B0900000000000000" pitchFamily="50" charset="-128"/>
                    <a:ea typeface="HGP創英角ｺﾞｼｯｸUB" panose="020B0900000000000000" pitchFamily="50" charset="-128"/>
                  </a:rPr>
                  <a:t>低いところに水がたまってしまう。</a:t>
                </a:r>
                <a:endParaRPr kumimoji="1" lang="en-US" altLang="ja-JP" sz="3500" dirty="0">
                  <a:latin typeface="HGP創英角ｺﾞｼｯｸUB" panose="020B0900000000000000" pitchFamily="50" charset="-128"/>
                  <a:ea typeface="HGP創英角ｺﾞｼｯｸUB" panose="020B0900000000000000" pitchFamily="50" charset="-128"/>
                </a:endParaRPr>
              </a:p>
            </p:txBody>
          </p:sp>
        </p:grpSp>
        <p:sp>
          <p:nvSpPr>
            <p:cNvPr id="13" name="テキスト ボックス 12">
              <a:extLst>
                <a:ext uri="{FF2B5EF4-FFF2-40B4-BE49-F238E27FC236}">
                  <a16:creationId xmlns:a16="http://schemas.microsoft.com/office/drawing/2014/main" id="{2988E0ED-4998-AD11-4EAD-61400671C4BF}"/>
                </a:ext>
              </a:extLst>
            </p:cNvPr>
            <p:cNvSpPr txBox="1"/>
            <p:nvPr/>
          </p:nvSpPr>
          <p:spPr>
            <a:xfrm>
              <a:off x="736007" y="1855100"/>
              <a:ext cx="428341"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ひく</a:t>
              </a:r>
            </a:p>
          </p:txBody>
        </p:sp>
      </p:grpSp>
    </p:spTree>
    <p:extLst>
      <p:ext uri="{BB962C8B-B14F-4D97-AF65-F5344CB8AC3E}">
        <p14:creationId xmlns:p14="http://schemas.microsoft.com/office/powerpoint/2010/main" val="11451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小八木町地下道_from_08-09-2024_23-30-00_to_09-09-2024_02-30-00.compressed（186MB）_trim">
            <a:hlinkClick r:id="" action="ppaction://media"/>
            <a:extLst>
              <a:ext uri="{FF2B5EF4-FFF2-40B4-BE49-F238E27FC236}">
                <a16:creationId xmlns:a16="http://schemas.microsoft.com/office/drawing/2014/main" id="{21C7F143-E3A2-20FA-E72B-07BD93C1A5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32968"/>
            <a:ext cx="9144000" cy="5143500"/>
          </a:xfrm>
          <a:prstGeom prst="rect">
            <a:avLst/>
          </a:prstGeom>
        </p:spPr>
      </p:pic>
      <p:sp>
        <p:nvSpPr>
          <p:cNvPr id="2" name="スライド番号プレースホルダー 1">
            <a:extLst>
              <a:ext uri="{FF2B5EF4-FFF2-40B4-BE49-F238E27FC236}">
                <a16:creationId xmlns:a16="http://schemas.microsoft.com/office/drawing/2014/main" id="{63C7B693-28F5-278E-D32F-A67AB2682FF8}"/>
              </a:ext>
            </a:extLst>
          </p:cNvPr>
          <p:cNvSpPr>
            <a:spLocks noGrp="1"/>
          </p:cNvSpPr>
          <p:nvPr>
            <p:ph type="sldNum" sz="quarter" idx="12"/>
          </p:nvPr>
        </p:nvSpPr>
        <p:spPr/>
        <p:txBody>
          <a:bodyPr/>
          <a:lstStyle/>
          <a:p>
            <a:fld id="{24C545B7-4A76-41C6-A249-81AA962B1F89}" type="slidenum">
              <a:rPr kumimoji="1" lang="ja-JP" altLang="en-US" smtClean="0"/>
              <a:t>15</a:t>
            </a:fld>
            <a:endParaRPr kumimoji="1" lang="ja-JP" altLang="en-US"/>
          </a:p>
        </p:txBody>
      </p:sp>
      <p:sp>
        <p:nvSpPr>
          <p:cNvPr id="3" name="テキスト ボックス 2">
            <a:extLst>
              <a:ext uri="{FF2B5EF4-FFF2-40B4-BE49-F238E27FC236}">
                <a16:creationId xmlns:a16="http://schemas.microsoft.com/office/drawing/2014/main" id="{51F01CA0-9F78-365C-156B-EED91D2B24CC}"/>
              </a:ext>
            </a:extLst>
          </p:cNvPr>
          <p:cNvSpPr txBox="1"/>
          <p:nvPr/>
        </p:nvSpPr>
        <p:spPr>
          <a:xfrm>
            <a:off x="206188" y="95250"/>
            <a:ext cx="6185648" cy="830997"/>
          </a:xfrm>
          <a:prstGeom prst="rect">
            <a:avLst/>
          </a:prstGeom>
          <a:noFill/>
        </p:spPr>
        <p:txBody>
          <a:bodyPr wrap="squar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アンダーパスの浸水動画</a:t>
            </a:r>
            <a:endParaRPr kumimoji="1" lang="en-US" altLang="ja-JP" sz="2400" dirty="0">
              <a:latin typeface="HGP創英角ｺﾞｼｯｸUB" panose="020B0900000000000000" pitchFamily="50" charset="-128"/>
              <a:ea typeface="HGP創英角ｺﾞｼｯｸUB" panose="020B0900000000000000" pitchFamily="50" charset="-128"/>
            </a:endParaRPr>
          </a:p>
          <a:p>
            <a:r>
              <a:rPr kumimoji="1" lang="ja-JP" altLang="en-US" sz="1200" dirty="0">
                <a:latin typeface="HGP創英角ｺﾞｼｯｸUB" panose="020B0900000000000000" pitchFamily="50" charset="-128"/>
                <a:ea typeface="HGP創英角ｺﾞｼｯｸUB" panose="020B0900000000000000" pitchFamily="50" charset="-128"/>
              </a:rPr>
              <a:t>小八木町地下道</a:t>
            </a:r>
            <a:endParaRPr kumimoji="1" lang="en-US" altLang="ja-JP" sz="1200" dirty="0">
              <a:latin typeface="HGP創英角ｺﾞｼｯｸUB" panose="020B0900000000000000" pitchFamily="50" charset="-128"/>
              <a:ea typeface="HGP創英角ｺﾞｼｯｸUB" panose="020B0900000000000000" pitchFamily="50" charset="-128"/>
            </a:endParaRPr>
          </a:p>
          <a:p>
            <a:r>
              <a:rPr kumimoji="1" lang="en-US" altLang="ja-JP" sz="1200" dirty="0">
                <a:latin typeface="HGP創英角ｺﾞｼｯｸUB" panose="020B0900000000000000" pitchFamily="50" charset="-128"/>
                <a:ea typeface="HGP創英角ｺﾞｼｯｸUB" panose="020B0900000000000000" pitchFamily="50" charset="-128"/>
              </a:rPr>
              <a:t>2024</a:t>
            </a:r>
            <a:r>
              <a:rPr kumimoji="1" lang="ja-JP" altLang="en-US" sz="1200" dirty="0">
                <a:latin typeface="HGP創英角ｺﾞｼｯｸUB" panose="020B0900000000000000" pitchFamily="50" charset="-128"/>
                <a:ea typeface="HGP創英角ｺﾞｼｯｸUB" panose="020B0900000000000000" pitchFamily="50" charset="-128"/>
              </a:rPr>
              <a:t>年</a:t>
            </a:r>
            <a:r>
              <a:rPr kumimoji="1" lang="en-US" altLang="ja-JP" sz="1200" dirty="0">
                <a:latin typeface="HGP創英角ｺﾞｼｯｸUB" panose="020B0900000000000000" pitchFamily="50" charset="-128"/>
                <a:ea typeface="HGP創英角ｺﾞｼｯｸUB" panose="020B0900000000000000" pitchFamily="50" charset="-128"/>
              </a:rPr>
              <a:t>9</a:t>
            </a:r>
            <a:r>
              <a:rPr kumimoji="1" lang="ja-JP" altLang="en-US" sz="1200" dirty="0">
                <a:latin typeface="HGP創英角ｺﾞｼｯｸUB" panose="020B0900000000000000" pitchFamily="50" charset="-128"/>
                <a:ea typeface="HGP創英角ｺﾞｼｯｸUB" panose="020B0900000000000000" pitchFamily="50" charset="-128"/>
              </a:rPr>
              <a:t>月</a:t>
            </a:r>
            <a:r>
              <a:rPr kumimoji="1" lang="en-US" altLang="ja-JP" sz="1200" dirty="0">
                <a:latin typeface="HGP創英角ｺﾞｼｯｸUB" panose="020B0900000000000000" pitchFamily="50" charset="-128"/>
                <a:ea typeface="HGP創英角ｺﾞｼｯｸUB" panose="020B0900000000000000" pitchFamily="50" charset="-128"/>
              </a:rPr>
              <a:t>9</a:t>
            </a:r>
            <a:r>
              <a:rPr kumimoji="1" lang="ja-JP" altLang="en-US" sz="1200" dirty="0">
                <a:latin typeface="HGP創英角ｺﾞｼｯｸUB" panose="020B0900000000000000" pitchFamily="50" charset="-128"/>
                <a:ea typeface="HGP創英角ｺﾞｼｯｸUB" panose="020B0900000000000000" pitchFamily="50" charset="-128"/>
              </a:rPr>
              <a:t>日　高崎市　小八木町</a:t>
            </a:r>
          </a:p>
        </p:txBody>
      </p:sp>
      <p:sp>
        <p:nvSpPr>
          <p:cNvPr id="4" name="テキスト ボックス 3">
            <a:extLst>
              <a:ext uri="{FF2B5EF4-FFF2-40B4-BE49-F238E27FC236}">
                <a16:creationId xmlns:a16="http://schemas.microsoft.com/office/drawing/2014/main" id="{FF969685-F1AB-099A-1B2D-DB8854C677B5}"/>
              </a:ext>
            </a:extLst>
          </p:cNvPr>
          <p:cNvSpPr txBox="1"/>
          <p:nvPr/>
        </p:nvSpPr>
        <p:spPr>
          <a:xfrm>
            <a:off x="2106900" y="-3663"/>
            <a:ext cx="756000" cy="253916"/>
          </a:xfrm>
          <a:prstGeom prst="rect">
            <a:avLst/>
          </a:prstGeom>
          <a:noFill/>
        </p:spPr>
        <p:txBody>
          <a:bodyPr wrap="square" rtlCol="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しんすい</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5683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AC1D53F-4C78-5C5C-9AFF-75E37D0DEAE9}"/>
              </a:ext>
            </a:extLst>
          </p:cNvPr>
          <p:cNvSpPr>
            <a:spLocks noGrp="1"/>
          </p:cNvSpPr>
          <p:nvPr>
            <p:ph type="sldNum" sz="quarter" idx="12"/>
          </p:nvPr>
        </p:nvSpPr>
        <p:spPr/>
        <p:txBody>
          <a:bodyPr/>
          <a:lstStyle/>
          <a:p>
            <a:fld id="{24C545B7-4A76-41C6-A249-81AA962B1F89}" type="slidenum">
              <a:rPr kumimoji="1" lang="ja-JP" altLang="en-US" smtClean="0"/>
              <a:t>16</a:t>
            </a:fld>
            <a:endParaRPr kumimoji="1" lang="ja-JP" altLang="en-US"/>
          </a:p>
        </p:txBody>
      </p:sp>
      <p:pic>
        <p:nvPicPr>
          <p:cNvPr id="8" name="グラフィックス 7">
            <a:extLst>
              <a:ext uri="{FF2B5EF4-FFF2-40B4-BE49-F238E27FC236}">
                <a16:creationId xmlns:a16="http://schemas.microsoft.com/office/drawing/2014/main" id="{A77FA01C-B669-6E70-5065-ADFE4FC9F2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5813" y="1546264"/>
            <a:ext cx="3631136" cy="2321546"/>
          </a:xfrm>
          <a:prstGeom prst="rect">
            <a:avLst/>
          </a:prstGeom>
        </p:spPr>
      </p:pic>
      <p:pic>
        <p:nvPicPr>
          <p:cNvPr id="13" name="グラフィックス 12">
            <a:extLst>
              <a:ext uri="{FF2B5EF4-FFF2-40B4-BE49-F238E27FC236}">
                <a16:creationId xmlns:a16="http://schemas.microsoft.com/office/drawing/2014/main" id="{A20C88D4-0E0F-CC74-CF78-79506E386D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2373" y="2571948"/>
            <a:ext cx="3239699" cy="3642147"/>
          </a:xfrm>
          <a:prstGeom prst="rect">
            <a:avLst/>
          </a:prstGeom>
        </p:spPr>
      </p:pic>
      <p:grpSp>
        <p:nvGrpSpPr>
          <p:cNvPr id="21" name="グループ化 20">
            <a:extLst>
              <a:ext uri="{FF2B5EF4-FFF2-40B4-BE49-F238E27FC236}">
                <a16:creationId xmlns:a16="http://schemas.microsoft.com/office/drawing/2014/main" id="{B183A652-41A9-EAE1-B986-D407FA6AD1CB}"/>
              </a:ext>
            </a:extLst>
          </p:cNvPr>
          <p:cNvGrpSpPr/>
          <p:nvPr/>
        </p:nvGrpSpPr>
        <p:grpSpPr>
          <a:xfrm>
            <a:off x="320670" y="4393022"/>
            <a:ext cx="3636981" cy="2233234"/>
            <a:chOff x="-3834593" y="3255281"/>
            <a:chExt cx="4038969" cy="2480069"/>
          </a:xfrm>
        </p:grpSpPr>
        <p:sp>
          <p:nvSpPr>
            <p:cNvPr id="20" name="正方形/長方形 19">
              <a:extLst>
                <a:ext uri="{FF2B5EF4-FFF2-40B4-BE49-F238E27FC236}">
                  <a16:creationId xmlns:a16="http://schemas.microsoft.com/office/drawing/2014/main" id="{ABFD93CA-F8A5-3885-3CF5-2264A8EB3C2D}"/>
                </a:ext>
              </a:extLst>
            </p:cNvPr>
            <p:cNvSpPr/>
            <p:nvPr/>
          </p:nvSpPr>
          <p:spPr>
            <a:xfrm>
              <a:off x="-3834593" y="3255281"/>
              <a:ext cx="3998106" cy="2480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グラフィックス 14">
              <a:extLst>
                <a:ext uri="{FF2B5EF4-FFF2-40B4-BE49-F238E27FC236}">
                  <a16:creationId xmlns:a16="http://schemas.microsoft.com/office/drawing/2014/main" id="{F0C67B0F-523C-A839-983B-B79B4F0CA4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34593" y="3255281"/>
              <a:ext cx="4038969" cy="2480069"/>
            </a:xfrm>
            <a:prstGeom prst="rect">
              <a:avLst/>
            </a:prstGeom>
          </p:spPr>
        </p:pic>
      </p:grpSp>
      <p:pic>
        <p:nvPicPr>
          <p:cNvPr id="22" name="グラフィックス 21" descr="警告 単色塗りつぶし">
            <a:extLst>
              <a:ext uri="{FF2B5EF4-FFF2-40B4-BE49-F238E27FC236}">
                <a16:creationId xmlns:a16="http://schemas.microsoft.com/office/drawing/2014/main" id="{4B97E260-F363-BDC1-18AF-AB22EC189B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4181" y="728391"/>
            <a:ext cx="3582768" cy="3582768"/>
          </a:xfrm>
          <a:prstGeom prst="rect">
            <a:avLst/>
          </a:prstGeom>
        </p:spPr>
      </p:pic>
      <p:grpSp>
        <p:nvGrpSpPr>
          <p:cNvPr id="28" name="グループ化 27">
            <a:extLst>
              <a:ext uri="{FF2B5EF4-FFF2-40B4-BE49-F238E27FC236}">
                <a16:creationId xmlns:a16="http://schemas.microsoft.com/office/drawing/2014/main" id="{D234522A-4D08-D129-D536-D498C36B8E93}"/>
              </a:ext>
            </a:extLst>
          </p:cNvPr>
          <p:cNvGrpSpPr/>
          <p:nvPr/>
        </p:nvGrpSpPr>
        <p:grpSpPr>
          <a:xfrm>
            <a:off x="163513" y="113685"/>
            <a:ext cx="8743165" cy="1346639"/>
            <a:chOff x="163513" y="113685"/>
            <a:chExt cx="8743165" cy="1346639"/>
          </a:xfrm>
        </p:grpSpPr>
        <p:sp>
          <p:nvSpPr>
            <p:cNvPr id="6" name="正方形/長方形 5">
              <a:extLst>
                <a:ext uri="{FF2B5EF4-FFF2-40B4-BE49-F238E27FC236}">
                  <a16:creationId xmlns:a16="http://schemas.microsoft.com/office/drawing/2014/main" id="{28BAB471-98A4-6AE8-E514-B06646586703}"/>
                </a:ext>
              </a:extLst>
            </p:cNvPr>
            <p:cNvSpPr/>
            <p:nvPr/>
          </p:nvSpPr>
          <p:spPr>
            <a:xfrm>
              <a:off x="163513" y="113685"/>
              <a:ext cx="7288124" cy="713760"/>
            </a:xfrm>
            <a:prstGeom prst="rect">
              <a:avLst/>
            </a:prstGeom>
            <a:solidFill>
              <a:srgbClr val="E66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7D52BC6-975A-BDE0-CACE-72DE2AB99EF3}"/>
                </a:ext>
              </a:extLst>
            </p:cNvPr>
            <p:cNvSpPr txBox="1"/>
            <p:nvPr/>
          </p:nvSpPr>
          <p:spPr>
            <a:xfrm>
              <a:off x="218567" y="156466"/>
              <a:ext cx="7233070" cy="590098"/>
            </a:xfrm>
            <a:prstGeom prst="rect">
              <a:avLst/>
            </a:prstGeom>
            <a:noFill/>
          </p:spPr>
          <p:txBody>
            <a:bodyPr wrap="none" rtlCol="0">
              <a:spAutoFit/>
            </a:bodyPr>
            <a:lstStyle/>
            <a:p>
              <a:pPr>
                <a:lnSpc>
                  <a:spcPts val="4500"/>
                </a:lnSpc>
              </a:pPr>
              <a:r>
                <a:rPr kumimoji="1" lang="ja-JP" altLang="en-US" sz="3000" dirty="0">
                  <a:solidFill>
                    <a:schemeClr val="bg1"/>
                  </a:solidFill>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大雨でまちが水びたしになっているときは・・・</a:t>
              </a:r>
              <a:endParaRPr kumimoji="1" lang="en-US" altLang="ja-JP" sz="3000" dirty="0">
                <a:solidFill>
                  <a:schemeClr val="bg1"/>
                </a:solidFill>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sp>
          <p:nvSpPr>
            <p:cNvPr id="4" name="正方形/長方形 3">
              <a:extLst>
                <a:ext uri="{FF2B5EF4-FFF2-40B4-BE49-F238E27FC236}">
                  <a16:creationId xmlns:a16="http://schemas.microsoft.com/office/drawing/2014/main" id="{1D87EA25-3206-AC40-85F9-B9F879CAA9E5}"/>
                </a:ext>
              </a:extLst>
            </p:cNvPr>
            <p:cNvSpPr/>
            <p:nvPr/>
          </p:nvSpPr>
          <p:spPr>
            <a:xfrm>
              <a:off x="5077834" y="746564"/>
              <a:ext cx="3828844" cy="713760"/>
            </a:xfrm>
            <a:prstGeom prst="rect">
              <a:avLst/>
            </a:prstGeom>
            <a:solidFill>
              <a:srgbClr val="E66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928C1A5-49B9-A5BC-FB72-433BB2CCE9BF}"/>
                </a:ext>
              </a:extLst>
            </p:cNvPr>
            <p:cNvSpPr txBox="1"/>
            <p:nvPr/>
          </p:nvSpPr>
          <p:spPr>
            <a:xfrm>
              <a:off x="5132888" y="789345"/>
              <a:ext cx="3773790" cy="590098"/>
            </a:xfrm>
            <a:prstGeom prst="rect">
              <a:avLst/>
            </a:prstGeom>
            <a:noFill/>
          </p:spPr>
          <p:txBody>
            <a:bodyPr wrap="none" rtlCol="0">
              <a:spAutoFit/>
            </a:bodyPr>
            <a:lstStyle/>
            <a:p>
              <a:pPr>
                <a:lnSpc>
                  <a:spcPts val="4500"/>
                </a:lnSpc>
              </a:pPr>
              <a:r>
                <a:rPr kumimoji="1" lang="ja-JP" altLang="en-US" sz="3000" dirty="0">
                  <a:solidFill>
                    <a:schemeClr val="bg1"/>
                  </a:solidFill>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どんな場所が危ない？</a:t>
              </a:r>
              <a:endParaRPr kumimoji="1" lang="en-US" altLang="ja-JP" sz="3000" dirty="0">
                <a:solidFill>
                  <a:schemeClr val="bg1"/>
                </a:solidFill>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sp>
          <p:nvSpPr>
            <p:cNvPr id="27" name="テキスト ボックス 26">
              <a:extLst>
                <a:ext uri="{FF2B5EF4-FFF2-40B4-BE49-F238E27FC236}">
                  <a16:creationId xmlns:a16="http://schemas.microsoft.com/office/drawing/2014/main" id="{38E1644A-A26D-513E-F49E-3A20D33F2231}"/>
                </a:ext>
              </a:extLst>
            </p:cNvPr>
            <p:cNvSpPr txBox="1"/>
            <p:nvPr/>
          </p:nvSpPr>
          <p:spPr>
            <a:xfrm>
              <a:off x="7270860" y="720320"/>
              <a:ext cx="471662" cy="261610"/>
            </a:xfrm>
            <a:prstGeom prst="rect">
              <a:avLst/>
            </a:prstGeom>
            <a:noFill/>
          </p:spPr>
          <p:txBody>
            <a:bodyPr wrap="square" rtlCol="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あぶ</a:t>
              </a:r>
            </a:p>
          </p:txBody>
        </p:sp>
      </p:grpSp>
      <p:pic>
        <p:nvPicPr>
          <p:cNvPr id="29" name="グラフィックス 28" descr="警告 単色塗りつぶし">
            <a:extLst>
              <a:ext uri="{FF2B5EF4-FFF2-40B4-BE49-F238E27FC236}">
                <a16:creationId xmlns:a16="http://schemas.microsoft.com/office/drawing/2014/main" id="{18E3220D-74B3-7091-E3E9-653822C90A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3874" y="3473087"/>
            <a:ext cx="3582768" cy="3582768"/>
          </a:xfrm>
          <a:prstGeom prst="rect">
            <a:avLst/>
          </a:prstGeom>
        </p:spPr>
      </p:pic>
      <p:pic>
        <p:nvPicPr>
          <p:cNvPr id="30" name="グラフィックス 29" descr="警告 単色塗りつぶし">
            <a:extLst>
              <a:ext uri="{FF2B5EF4-FFF2-40B4-BE49-F238E27FC236}">
                <a16:creationId xmlns:a16="http://schemas.microsoft.com/office/drawing/2014/main" id="{A39CB7A9-60C4-1AF1-CB04-27EF6D58DD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88892" y="2411021"/>
            <a:ext cx="3582768" cy="3582768"/>
          </a:xfrm>
          <a:prstGeom prst="rect">
            <a:avLst/>
          </a:prstGeom>
        </p:spPr>
      </p:pic>
    </p:spTree>
    <p:extLst>
      <p:ext uri="{BB962C8B-B14F-4D97-AF65-F5344CB8AC3E}">
        <p14:creationId xmlns:p14="http://schemas.microsoft.com/office/powerpoint/2010/main" val="1139113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グラフィックス 13">
            <a:extLst>
              <a:ext uri="{FF2B5EF4-FFF2-40B4-BE49-F238E27FC236}">
                <a16:creationId xmlns:a16="http://schemas.microsoft.com/office/drawing/2014/main" id="{5776CB58-0A57-C03C-2789-741D066E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2557" y="1125507"/>
            <a:ext cx="7958885" cy="5088467"/>
          </a:xfrm>
          <a:prstGeom prst="rect">
            <a:avLst/>
          </a:prstGeom>
        </p:spPr>
      </p:pic>
      <p:sp>
        <p:nvSpPr>
          <p:cNvPr id="2" name="スライド番号プレースホルダー 1">
            <a:extLst>
              <a:ext uri="{FF2B5EF4-FFF2-40B4-BE49-F238E27FC236}">
                <a16:creationId xmlns:a16="http://schemas.microsoft.com/office/drawing/2014/main" id="{8AC1D53F-4C78-5C5C-9AFF-75E37D0DEAE9}"/>
              </a:ext>
            </a:extLst>
          </p:cNvPr>
          <p:cNvSpPr>
            <a:spLocks noGrp="1"/>
          </p:cNvSpPr>
          <p:nvPr>
            <p:ph type="sldNum" sz="quarter" idx="12"/>
          </p:nvPr>
        </p:nvSpPr>
        <p:spPr/>
        <p:txBody>
          <a:bodyPr/>
          <a:lstStyle/>
          <a:p>
            <a:fld id="{24C545B7-4A76-41C6-A249-81AA962B1F89}" type="slidenum">
              <a:rPr kumimoji="1" lang="ja-JP" altLang="en-US" smtClean="0"/>
              <a:t>17</a:t>
            </a:fld>
            <a:endParaRPr kumimoji="1" lang="ja-JP" altLang="en-US"/>
          </a:p>
        </p:txBody>
      </p:sp>
      <p:grpSp>
        <p:nvGrpSpPr>
          <p:cNvPr id="17" name="グループ化 16">
            <a:extLst>
              <a:ext uri="{FF2B5EF4-FFF2-40B4-BE49-F238E27FC236}">
                <a16:creationId xmlns:a16="http://schemas.microsoft.com/office/drawing/2014/main" id="{BA04D181-11C7-5BA5-9EF8-88CD1625162C}"/>
              </a:ext>
            </a:extLst>
          </p:cNvPr>
          <p:cNvGrpSpPr/>
          <p:nvPr/>
        </p:nvGrpSpPr>
        <p:grpSpPr>
          <a:xfrm>
            <a:off x="117386" y="4005858"/>
            <a:ext cx="2954214" cy="2689069"/>
            <a:chOff x="6189786" y="3183640"/>
            <a:chExt cx="2954214" cy="2689069"/>
          </a:xfrm>
          <a:effectLst>
            <a:outerShdw blurRad="50800" dist="38100" dir="2700000" algn="tl" rotWithShape="0">
              <a:prstClr val="black">
                <a:alpha val="40000"/>
              </a:prstClr>
            </a:outerShdw>
          </a:effectLst>
        </p:grpSpPr>
        <p:sp>
          <p:nvSpPr>
            <p:cNvPr id="18" name="爆発 1 26">
              <a:extLst>
                <a:ext uri="{FF2B5EF4-FFF2-40B4-BE49-F238E27FC236}">
                  <a16:creationId xmlns:a16="http://schemas.microsoft.com/office/drawing/2014/main" id="{A7BDD466-708B-F832-54AF-92D9536B8C1C}"/>
                </a:ext>
              </a:extLst>
            </p:cNvPr>
            <p:cNvSpPr/>
            <p:nvPr/>
          </p:nvSpPr>
          <p:spPr>
            <a:xfrm flipH="1">
              <a:off x="6189786" y="3183640"/>
              <a:ext cx="2954214" cy="268906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4EBE9CB0-26FB-AD55-7607-0CC2F5E13987}"/>
                </a:ext>
              </a:extLst>
            </p:cNvPr>
            <p:cNvSpPr txBox="1"/>
            <p:nvPr/>
          </p:nvSpPr>
          <p:spPr>
            <a:xfrm>
              <a:off x="7055441" y="3927124"/>
              <a:ext cx="1132041" cy="1015663"/>
            </a:xfrm>
            <a:prstGeom prst="rect">
              <a:avLst/>
            </a:prstGeom>
            <a:noFill/>
          </p:spPr>
          <p:txBody>
            <a:bodyPr wrap="none" rtlCol="0">
              <a:spAutoFit/>
            </a:bodyPr>
            <a:lstStyle/>
            <a:p>
              <a:pPr algn="ctr"/>
              <a:r>
                <a:rPr kumimoji="1" lang="ja-JP" altLang="en-US" sz="3000" dirty="0">
                  <a:latin typeface="HGP創英角ｺﾞｼｯｸUB" panose="020B0900000000000000" pitchFamily="50" charset="-128"/>
                  <a:ea typeface="HGP創英角ｺﾞｼｯｸUB" panose="020B0900000000000000" pitchFamily="50" charset="-128"/>
                </a:rPr>
                <a:t>車が</a:t>
              </a:r>
              <a:endParaRPr kumimoji="1" lang="en-US" altLang="ja-JP" sz="3000" dirty="0">
                <a:latin typeface="HGP創英角ｺﾞｼｯｸUB" panose="020B0900000000000000" pitchFamily="50" charset="-128"/>
                <a:ea typeface="HGP創英角ｺﾞｼｯｸUB" panose="020B0900000000000000" pitchFamily="50" charset="-128"/>
              </a:endParaRPr>
            </a:p>
            <a:p>
              <a:pPr algn="ctr"/>
              <a:r>
                <a:rPr kumimoji="1" lang="ja-JP" altLang="en-US" sz="3000" dirty="0">
                  <a:latin typeface="HGP創英角ｺﾞｼｯｸUB" panose="020B0900000000000000" pitchFamily="50" charset="-128"/>
                  <a:ea typeface="HGP創英角ｺﾞｼｯｸUB" panose="020B0900000000000000" pitchFamily="50" charset="-128"/>
                </a:rPr>
                <a:t>とまる</a:t>
              </a:r>
            </a:p>
          </p:txBody>
        </p:sp>
      </p:grpSp>
      <p:grpSp>
        <p:nvGrpSpPr>
          <p:cNvPr id="20" name="グループ化 19">
            <a:extLst>
              <a:ext uri="{FF2B5EF4-FFF2-40B4-BE49-F238E27FC236}">
                <a16:creationId xmlns:a16="http://schemas.microsoft.com/office/drawing/2014/main" id="{1D8C35CC-A478-8FBD-6E27-CD00D60235D6}"/>
              </a:ext>
            </a:extLst>
          </p:cNvPr>
          <p:cNvGrpSpPr/>
          <p:nvPr/>
        </p:nvGrpSpPr>
        <p:grpSpPr>
          <a:xfrm>
            <a:off x="6154583" y="1557928"/>
            <a:ext cx="2954214" cy="2689069"/>
            <a:chOff x="6189786" y="3183640"/>
            <a:chExt cx="2954214" cy="2689069"/>
          </a:xfrm>
          <a:effectLst>
            <a:outerShdw blurRad="50800" dist="38100" dir="2700000" algn="tl" rotWithShape="0">
              <a:prstClr val="black">
                <a:alpha val="40000"/>
              </a:prstClr>
            </a:outerShdw>
          </a:effectLst>
        </p:grpSpPr>
        <p:sp>
          <p:nvSpPr>
            <p:cNvPr id="21" name="爆発 1 26">
              <a:extLst>
                <a:ext uri="{FF2B5EF4-FFF2-40B4-BE49-F238E27FC236}">
                  <a16:creationId xmlns:a16="http://schemas.microsoft.com/office/drawing/2014/main" id="{C9C41BA0-3937-B6A8-8A99-00FAB6745D6F}"/>
                </a:ext>
              </a:extLst>
            </p:cNvPr>
            <p:cNvSpPr/>
            <p:nvPr/>
          </p:nvSpPr>
          <p:spPr>
            <a:xfrm>
              <a:off x="6189786" y="3183640"/>
              <a:ext cx="2954214" cy="268906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9A279BC-22BC-81DF-8E5F-BC3CB58394F1}"/>
                </a:ext>
              </a:extLst>
            </p:cNvPr>
            <p:cNvSpPr txBox="1"/>
            <p:nvPr/>
          </p:nvSpPr>
          <p:spPr>
            <a:xfrm>
              <a:off x="6536069" y="3927124"/>
              <a:ext cx="2170786" cy="1015663"/>
            </a:xfrm>
            <a:prstGeom prst="rect">
              <a:avLst/>
            </a:prstGeom>
            <a:noFill/>
          </p:spPr>
          <p:txBody>
            <a:bodyPr wrap="none" rtlCol="0">
              <a:spAutoFit/>
            </a:bodyPr>
            <a:lstStyle/>
            <a:p>
              <a:pPr algn="ctr"/>
              <a:r>
                <a:rPr kumimoji="1" lang="ja-JP" altLang="en-US" sz="3000" dirty="0">
                  <a:latin typeface="HGP創英角ｺﾞｼｯｸUB" panose="020B0900000000000000" pitchFamily="50" charset="-128"/>
                  <a:ea typeface="HGP創英角ｺﾞｼｯｸUB" panose="020B0900000000000000" pitchFamily="50" charset="-128"/>
                </a:rPr>
                <a:t>水が</a:t>
              </a:r>
              <a:endParaRPr kumimoji="1" lang="en-US" altLang="ja-JP" sz="3000" dirty="0">
                <a:latin typeface="HGP創英角ｺﾞｼｯｸUB" panose="020B0900000000000000" pitchFamily="50" charset="-128"/>
                <a:ea typeface="HGP創英角ｺﾞｼｯｸUB" panose="020B0900000000000000" pitchFamily="50" charset="-128"/>
              </a:endParaRPr>
            </a:p>
            <a:p>
              <a:pPr algn="ctr"/>
              <a:r>
                <a:rPr kumimoji="1" lang="ja-JP" altLang="en-US" sz="3000" dirty="0">
                  <a:latin typeface="HGP創英角ｺﾞｼｯｸUB" panose="020B0900000000000000" pitchFamily="50" charset="-128"/>
                  <a:ea typeface="HGP創英角ｺﾞｼｯｸUB" panose="020B0900000000000000" pitchFamily="50" charset="-128"/>
                </a:rPr>
                <a:t>たまりやすい</a:t>
              </a:r>
            </a:p>
          </p:txBody>
        </p:sp>
      </p:grpSp>
      <p:grpSp>
        <p:nvGrpSpPr>
          <p:cNvPr id="5" name="グループ化 4">
            <a:extLst>
              <a:ext uri="{FF2B5EF4-FFF2-40B4-BE49-F238E27FC236}">
                <a16:creationId xmlns:a16="http://schemas.microsoft.com/office/drawing/2014/main" id="{158CB12C-982F-47C9-13FB-514DF1599B49}"/>
              </a:ext>
            </a:extLst>
          </p:cNvPr>
          <p:cNvGrpSpPr/>
          <p:nvPr/>
        </p:nvGrpSpPr>
        <p:grpSpPr>
          <a:xfrm>
            <a:off x="517018" y="96916"/>
            <a:ext cx="8626982" cy="692328"/>
            <a:chOff x="517018" y="96916"/>
            <a:chExt cx="8626982" cy="692328"/>
          </a:xfrm>
        </p:grpSpPr>
        <p:sp>
          <p:nvSpPr>
            <p:cNvPr id="3" name="テキスト ボックス 2">
              <a:extLst>
                <a:ext uri="{FF2B5EF4-FFF2-40B4-BE49-F238E27FC236}">
                  <a16:creationId xmlns:a16="http://schemas.microsoft.com/office/drawing/2014/main" id="{FD11B03B-45B8-5C41-7550-95722093A62C}"/>
                </a:ext>
              </a:extLst>
            </p:cNvPr>
            <p:cNvSpPr txBox="1"/>
            <p:nvPr/>
          </p:nvSpPr>
          <p:spPr>
            <a:xfrm>
              <a:off x="1107115" y="182223"/>
              <a:ext cx="8036885" cy="590098"/>
            </a:xfrm>
            <a:prstGeom prst="rect">
              <a:avLst/>
            </a:prstGeom>
            <a:noFill/>
          </p:spPr>
          <p:txBody>
            <a:bodyPr wrap="square" rtlCol="0">
              <a:spAutoFit/>
            </a:bodyPr>
            <a:lstStyle/>
            <a:p>
              <a:pPr>
                <a:lnSpc>
                  <a:spcPts val="4500"/>
                </a:lnSpc>
              </a:pPr>
              <a:r>
                <a:rPr kumimoji="1" lang="ja-JP" altLang="en-US" sz="3200" dirty="0">
                  <a:latin typeface="HGP創英角ｺﾞｼｯｸUB" panose="020B0900000000000000" pitchFamily="50" charset="-128"/>
                  <a:ea typeface="HGP創英角ｺﾞｼｯｸUB" panose="020B0900000000000000" pitchFamily="50" charset="-128"/>
                  <a:sym typeface="Wingdings" panose="05000000000000000000" pitchFamily="2" charset="2"/>
                </a:rPr>
                <a:t>道路や線路の下をくぐる</a:t>
              </a:r>
              <a:r>
                <a:rPr kumimoji="1" lang="ja-JP" altLang="en-US" sz="32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低い場所にある道路</a:t>
              </a:r>
              <a:endParaRPr kumimoji="1" lang="en-US" altLang="ja-JP" sz="32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pic>
          <p:nvPicPr>
            <p:cNvPr id="10" name="グラフィックス 9" descr="警告 単色塗りつぶし">
              <a:extLst>
                <a:ext uri="{FF2B5EF4-FFF2-40B4-BE49-F238E27FC236}">
                  <a16:creationId xmlns:a16="http://schemas.microsoft.com/office/drawing/2014/main" id="{4FF5E9B2-D114-3341-2F83-B1D29A4439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018" y="199146"/>
              <a:ext cx="590098" cy="590098"/>
            </a:xfrm>
            <a:prstGeom prst="rect">
              <a:avLst/>
            </a:prstGeom>
          </p:spPr>
        </p:pic>
        <p:sp>
          <p:nvSpPr>
            <p:cNvPr id="4" name="テキスト ボックス 3">
              <a:extLst>
                <a:ext uri="{FF2B5EF4-FFF2-40B4-BE49-F238E27FC236}">
                  <a16:creationId xmlns:a16="http://schemas.microsoft.com/office/drawing/2014/main" id="{473764C7-7181-4BD3-89C4-4E50922E0E48}"/>
                </a:ext>
              </a:extLst>
            </p:cNvPr>
            <p:cNvSpPr txBox="1"/>
            <p:nvPr/>
          </p:nvSpPr>
          <p:spPr>
            <a:xfrm>
              <a:off x="5229509" y="96916"/>
              <a:ext cx="428341"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ひく</a:t>
              </a:r>
            </a:p>
          </p:txBody>
        </p:sp>
      </p:grpSp>
    </p:spTree>
    <p:extLst>
      <p:ext uri="{BB962C8B-B14F-4D97-AF65-F5344CB8AC3E}">
        <p14:creationId xmlns:p14="http://schemas.microsoft.com/office/powerpoint/2010/main" val="84897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グラフィックス 7">
            <a:extLst>
              <a:ext uri="{FF2B5EF4-FFF2-40B4-BE49-F238E27FC236}">
                <a16:creationId xmlns:a16="http://schemas.microsoft.com/office/drawing/2014/main" id="{4F9EACE5-A27C-1C79-8AC3-39DE4C568E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68538" y="1304135"/>
            <a:ext cx="4694825" cy="5278034"/>
          </a:xfrm>
          <a:prstGeom prst="rect">
            <a:avLst/>
          </a:prstGeom>
        </p:spPr>
      </p:pic>
      <p:sp>
        <p:nvSpPr>
          <p:cNvPr id="2" name="スライド番号プレースホルダー 1">
            <a:extLst>
              <a:ext uri="{FF2B5EF4-FFF2-40B4-BE49-F238E27FC236}">
                <a16:creationId xmlns:a16="http://schemas.microsoft.com/office/drawing/2014/main" id="{8AC1D53F-4C78-5C5C-9AFF-75E37D0DEAE9}"/>
              </a:ext>
            </a:extLst>
          </p:cNvPr>
          <p:cNvSpPr>
            <a:spLocks noGrp="1"/>
          </p:cNvSpPr>
          <p:nvPr>
            <p:ph type="sldNum" sz="quarter" idx="12"/>
          </p:nvPr>
        </p:nvSpPr>
        <p:spPr/>
        <p:txBody>
          <a:bodyPr/>
          <a:lstStyle/>
          <a:p>
            <a:fld id="{24C545B7-4A76-41C6-A249-81AA962B1F89}" type="slidenum">
              <a:rPr kumimoji="1" lang="ja-JP" altLang="en-US" smtClean="0"/>
              <a:t>18</a:t>
            </a:fld>
            <a:endParaRPr kumimoji="1" lang="ja-JP" altLang="en-US"/>
          </a:p>
        </p:txBody>
      </p:sp>
      <p:grpSp>
        <p:nvGrpSpPr>
          <p:cNvPr id="17" name="グループ化 16">
            <a:extLst>
              <a:ext uri="{FF2B5EF4-FFF2-40B4-BE49-F238E27FC236}">
                <a16:creationId xmlns:a16="http://schemas.microsoft.com/office/drawing/2014/main" id="{BA04D181-11C7-5BA5-9EF8-88CD1625162C}"/>
              </a:ext>
            </a:extLst>
          </p:cNvPr>
          <p:cNvGrpSpPr/>
          <p:nvPr/>
        </p:nvGrpSpPr>
        <p:grpSpPr>
          <a:xfrm>
            <a:off x="96585" y="4005858"/>
            <a:ext cx="2975015" cy="2689069"/>
            <a:chOff x="6168985" y="3183640"/>
            <a:chExt cx="2975015" cy="2689069"/>
          </a:xfrm>
          <a:effectLst>
            <a:outerShdw blurRad="50800" dist="38100" dir="2700000" algn="tl" rotWithShape="0">
              <a:prstClr val="black">
                <a:alpha val="40000"/>
              </a:prstClr>
            </a:outerShdw>
          </a:effectLst>
        </p:grpSpPr>
        <p:sp>
          <p:nvSpPr>
            <p:cNvPr id="18" name="爆発 1 26">
              <a:extLst>
                <a:ext uri="{FF2B5EF4-FFF2-40B4-BE49-F238E27FC236}">
                  <a16:creationId xmlns:a16="http://schemas.microsoft.com/office/drawing/2014/main" id="{A7BDD466-708B-F832-54AF-92D9536B8C1C}"/>
                </a:ext>
              </a:extLst>
            </p:cNvPr>
            <p:cNvSpPr/>
            <p:nvPr/>
          </p:nvSpPr>
          <p:spPr>
            <a:xfrm flipH="1">
              <a:off x="6189786" y="3183640"/>
              <a:ext cx="2954214" cy="268906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4EBE9CB0-26FB-AD55-7607-0CC2F5E13987}"/>
                </a:ext>
              </a:extLst>
            </p:cNvPr>
            <p:cNvSpPr txBox="1"/>
            <p:nvPr/>
          </p:nvSpPr>
          <p:spPr>
            <a:xfrm>
              <a:off x="6168985" y="3927124"/>
              <a:ext cx="2904962" cy="1015663"/>
            </a:xfrm>
            <a:prstGeom prst="rect">
              <a:avLst/>
            </a:prstGeom>
            <a:noFill/>
          </p:spPr>
          <p:txBody>
            <a:bodyPr wrap="none" rtlCol="0">
              <a:spAutoFit/>
            </a:bodyPr>
            <a:lstStyle/>
            <a:p>
              <a:pPr algn="ctr"/>
              <a:r>
                <a:rPr kumimoji="1" lang="ja-JP" altLang="en-US" sz="3000" dirty="0">
                  <a:latin typeface="HGP創英角ｺﾞｼｯｸUB" panose="020B0900000000000000" pitchFamily="50" charset="-128"/>
                  <a:ea typeface="HGP創英角ｺﾞｼｯｸUB" panose="020B0900000000000000" pitchFamily="50" charset="-128"/>
                </a:rPr>
                <a:t>水があふれてくる</a:t>
              </a:r>
              <a:endParaRPr kumimoji="1" lang="en-US" altLang="ja-JP" sz="3000" dirty="0">
                <a:latin typeface="HGP創英角ｺﾞｼｯｸUB" panose="020B0900000000000000" pitchFamily="50" charset="-128"/>
                <a:ea typeface="HGP創英角ｺﾞｼｯｸUB" panose="020B0900000000000000" pitchFamily="50" charset="-128"/>
              </a:endParaRPr>
            </a:p>
            <a:p>
              <a:pPr algn="ctr"/>
              <a:r>
                <a:rPr kumimoji="1" lang="ja-JP" altLang="en-US" sz="3000" dirty="0">
                  <a:latin typeface="HGP創英角ｺﾞｼｯｸUB" panose="020B0900000000000000" pitchFamily="50" charset="-128"/>
                  <a:ea typeface="HGP創英角ｺﾞｼｯｸUB" panose="020B0900000000000000" pitchFamily="50" charset="-128"/>
                </a:rPr>
                <a:t>ことがある</a:t>
              </a:r>
            </a:p>
          </p:txBody>
        </p:sp>
      </p:grpSp>
      <p:grpSp>
        <p:nvGrpSpPr>
          <p:cNvPr id="20" name="グループ化 19">
            <a:extLst>
              <a:ext uri="{FF2B5EF4-FFF2-40B4-BE49-F238E27FC236}">
                <a16:creationId xmlns:a16="http://schemas.microsoft.com/office/drawing/2014/main" id="{1D8C35CC-A478-8FBD-6E27-CD00D60235D6}"/>
              </a:ext>
            </a:extLst>
          </p:cNvPr>
          <p:cNvGrpSpPr/>
          <p:nvPr/>
        </p:nvGrpSpPr>
        <p:grpSpPr>
          <a:xfrm>
            <a:off x="6154583" y="1557928"/>
            <a:ext cx="2954214" cy="2689069"/>
            <a:chOff x="6189786" y="3183640"/>
            <a:chExt cx="2954214" cy="2689069"/>
          </a:xfrm>
          <a:effectLst>
            <a:outerShdw blurRad="50800" dist="38100" dir="2700000" algn="tl" rotWithShape="0">
              <a:prstClr val="black">
                <a:alpha val="40000"/>
              </a:prstClr>
            </a:outerShdw>
          </a:effectLst>
        </p:grpSpPr>
        <p:sp>
          <p:nvSpPr>
            <p:cNvPr id="21" name="爆発 1 26">
              <a:extLst>
                <a:ext uri="{FF2B5EF4-FFF2-40B4-BE49-F238E27FC236}">
                  <a16:creationId xmlns:a16="http://schemas.microsoft.com/office/drawing/2014/main" id="{C9C41BA0-3937-B6A8-8A99-00FAB6745D6F}"/>
                </a:ext>
              </a:extLst>
            </p:cNvPr>
            <p:cNvSpPr/>
            <p:nvPr/>
          </p:nvSpPr>
          <p:spPr>
            <a:xfrm>
              <a:off x="6189786" y="3183640"/>
              <a:ext cx="2954214" cy="268906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9A279BC-22BC-81DF-8E5F-BC3CB58394F1}"/>
                </a:ext>
              </a:extLst>
            </p:cNvPr>
            <p:cNvSpPr txBox="1"/>
            <p:nvPr/>
          </p:nvSpPr>
          <p:spPr>
            <a:xfrm>
              <a:off x="6661905" y="3927124"/>
              <a:ext cx="1919116" cy="1015663"/>
            </a:xfrm>
            <a:prstGeom prst="rect">
              <a:avLst/>
            </a:prstGeom>
            <a:noFill/>
          </p:spPr>
          <p:txBody>
            <a:bodyPr wrap="none" rtlCol="0">
              <a:spAutoFit/>
            </a:bodyPr>
            <a:lstStyle/>
            <a:p>
              <a:pPr algn="ctr"/>
              <a:r>
                <a:rPr kumimoji="1" lang="ja-JP" altLang="en-US" sz="3000" dirty="0">
                  <a:latin typeface="HGP創英角ｺﾞｼｯｸUB" panose="020B0900000000000000" pitchFamily="50" charset="-128"/>
                  <a:ea typeface="HGP創英角ｺﾞｼｯｸUB" panose="020B0900000000000000" pitchFamily="50" charset="-128"/>
                </a:rPr>
                <a:t>深さが</a:t>
              </a:r>
              <a:endParaRPr kumimoji="1" lang="en-US" altLang="ja-JP" sz="3000" dirty="0">
                <a:latin typeface="HGP創英角ｺﾞｼｯｸUB" panose="020B0900000000000000" pitchFamily="50" charset="-128"/>
                <a:ea typeface="HGP創英角ｺﾞｼｯｸUB" panose="020B0900000000000000" pitchFamily="50" charset="-128"/>
              </a:endParaRPr>
            </a:p>
            <a:p>
              <a:pPr algn="ctr"/>
              <a:r>
                <a:rPr kumimoji="1" lang="ja-JP" altLang="en-US" sz="3000" dirty="0">
                  <a:latin typeface="HGP創英角ｺﾞｼｯｸUB" panose="020B0900000000000000" pitchFamily="50" charset="-128"/>
                  <a:ea typeface="HGP創英角ｺﾞｼｯｸUB" panose="020B0900000000000000" pitchFamily="50" charset="-128"/>
                </a:rPr>
                <a:t>わからない</a:t>
              </a:r>
            </a:p>
          </p:txBody>
        </p:sp>
      </p:grpSp>
      <p:grpSp>
        <p:nvGrpSpPr>
          <p:cNvPr id="11" name="グループ化 10">
            <a:extLst>
              <a:ext uri="{FF2B5EF4-FFF2-40B4-BE49-F238E27FC236}">
                <a16:creationId xmlns:a16="http://schemas.microsoft.com/office/drawing/2014/main" id="{1480C4F4-7B6D-7CEB-AC1D-5838DF606A3D}"/>
              </a:ext>
            </a:extLst>
          </p:cNvPr>
          <p:cNvGrpSpPr/>
          <p:nvPr/>
        </p:nvGrpSpPr>
        <p:grpSpPr>
          <a:xfrm>
            <a:off x="201256" y="146150"/>
            <a:ext cx="8741487" cy="1171475"/>
            <a:chOff x="201256" y="146150"/>
            <a:chExt cx="8741487" cy="1171475"/>
          </a:xfrm>
        </p:grpSpPr>
        <p:sp>
          <p:nvSpPr>
            <p:cNvPr id="3" name="テキスト ボックス 2">
              <a:extLst>
                <a:ext uri="{FF2B5EF4-FFF2-40B4-BE49-F238E27FC236}">
                  <a16:creationId xmlns:a16="http://schemas.microsoft.com/office/drawing/2014/main" id="{FD11B03B-45B8-5C41-7550-95722093A62C}"/>
                </a:ext>
              </a:extLst>
            </p:cNvPr>
            <p:cNvSpPr txBox="1"/>
            <p:nvPr/>
          </p:nvSpPr>
          <p:spPr>
            <a:xfrm>
              <a:off x="791352" y="146150"/>
              <a:ext cx="8151391" cy="1171475"/>
            </a:xfrm>
            <a:prstGeom prst="rect">
              <a:avLst/>
            </a:prstGeom>
            <a:noFill/>
          </p:spPr>
          <p:txBody>
            <a:bodyPr wrap="square" rtlCol="0">
              <a:spAutoFit/>
            </a:bodyPr>
            <a:lstStyle/>
            <a:p>
              <a:pPr>
                <a:lnSpc>
                  <a:spcPts val="4500"/>
                </a:lnSpc>
              </a:pPr>
              <a:r>
                <a:rPr kumimoji="1" lang="ja-JP" altLang="en-US" sz="32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水がたまっているところや</a:t>
              </a:r>
              <a:endParaRPr kumimoji="1" lang="en-US" altLang="ja-JP" sz="32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a:p>
              <a:pPr>
                <a:lnSpc>
                  <a:spcPts val="4500"/>
                </a:lnSpc>
              </a:pPr>
              <a:r>
                <a:rPr kumimoji="1" lang="ja-JP" altLang="en-US" sz="32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rPr>
                <a:t>　　マンホール、水を流すための排水こうの近く</a:t>
              </a:r>
              <a:endParaRPr kumimoji="1" lang="en-US" altLang="ja-JP" sz="32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pic>
          <p:nvPicPr>
            <p:cNvPr id="10" name="グラフィックス 9" descr="警告 単色塗りつぶし">
              <a:extLst>
                <a:ext uri="{FF2B5EF4-FFF2-40B4-BE49-F238E27FC236}">
                  <a16:creationId xmlns:a16="http://schemas.microsoft.com/office/drawing/2014/main" id="{4FF5E9B2-D114-3341-2F83-B1D29A4439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256" y="163073"/>
              <a:ext cx="590098" cy="590098"/>
            </a:xfrm>
            <a:prstGeom prst="rect">
              <a:avLst/>
            </a:prstGeom>
          </p:spPr>
        </p:pic>
        <p:sp>
          <p:nvSpPr>
            <p:cNvPr id="9" name="テキスト ボックス 8">
              <a:extLst>
                <a:ext uri="{FF2B5EF4-FFF2-40B4-BE49-F238E27FC236}">
                  <a16:creationId xmlns:a16="http://schemas.microsoft.com/office/drawing/2014/main" id="{6A33209B-3D1F-67AC-F460-B5D798AE544D}"/>
                </a:ext>
              </a:extLst>
            </p:cNvPr>
            <p:cNvSpPr txBox="1"/>
            <p:nvPr/>
          </p:nvSpPr>
          <p:spPr>
            <a:xfrm>
              <a:off x="6060413" y="622366"/>
              <a:ext cx="864000"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はい　すい</a:t>
              </a:r>
            </a:p>
          </p:txBody>
        </p:sp>
      </p:grpSp>
    </p:spTree>
    <p:extLst>
      <p:ext uri="{BB962C8B-B14F-4D97-AF65-F5344CB8AC3E}">
        <p14:creationId xmlns:p14="http://schemas.microsoft.com/office/powerpoint/2010/main" val="388519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3841C9F3-E034-0E19-0440-30C8B389F3B2}"/>
              </a:ext>
            </a:extLst>
          </p:cNvPr>
          <p:cNvGrpSpPr/>
          <p:nvPr/>
        </p:nvGrpSpPr>
        <p:grpSpPr>
          <a:xfrm>
            <a:off x="885890" y="1823154"/>
            <a:ext cx="7407227" cy="4548298"/>
            <a:chOff x="-3834593" y="3255281"/>
            <a:chExt cx="4038969" cy="2480069"/>
          </a:xfrm>
        </p:grpSpPr>
        <p:sp>
          <p:nvSpPr>
            <p:cNvPr id="5" name="正方形/長方形 4">
              <a:extLst>
                <a:ext uri="{FF2B5EF4-FFF2-40B4-BE49-F238E27FC236}">
                  <a16:creationId xmlns:a16="http://schemas.microsoft.com/office/drawing/2014/main" id="{8B55D13F-DCFC-0B88-5C70-AE365B1901F4}"/>
                </a:ext>
              </a:extLst>
            </p:cNvPr>
            <p:cNvSpPr/>
            <p:nvPr/>
          </p:nvSpPr>
          <p:spPr>
            <a:xfrm>
              <a:off x="-3834593" y="3255281"/>
              <a:ext cx="3998106" cy="2480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グラフィックス 5">
              <a:extLst>
                <a:ext uri="{FF2B5EF4-FFF2-40B4-BE49-F238E27FC236}">
                  <a16:creationId xmlns:a16="http://schemas.microsoft.com/office/drawing/2014/main" id="{A94FCBB6-6299-B8D7-40E6-A853B66B6E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34593" y="3255281"/>
              <a:ext cx="4038969" cy="2480069"/>
            </a:xfrm>
            <a:prstGeom prst="rect">
              <a:avLst/>
            </a:prstGeom>
          </p:spPr>
        </p:pic>
      </p:grpSp>
      <p:sp>
        <p:nvSpPr>
          <p:cNvPr id="2" name="スライド番号プレースホルダー 1">
            <a:extLst>
              <a:ext uri="{FF2B5EF4-FFF2-40B4-BE49-F238E27FC236}">
                <a16:creationId xmlns:a16="http://schemas.microsoft.com/office/drawing/2014/main" id="{8AC1D53F-4C78-5C5C-9AFF-75E37D0DEAE9}"/>
              </a:ext>
            </a:extLst>
          </p:cNvPr>
          <p:cNvSpPr>
            <a:spLocks noGrp="1"/>
          </p:cNvSpPr>
          <p:nvPr>
            <p:ph type="sldNum" sz="quarter" idx="12"/>
          </p:nvPr>
        </p:nvSpPr>
        <p:spPr/>
        <p:txBody>
          <a:bodyPr/>
          <a:lstStyle/>
          <a:p>
            <a:fld id="{24C545B7-4A76-41C6-A249-81AA962B1F89}" type="slidenum">
              <a:rPr kumimoji="1" lang="ja-JP" altLang="en-US" smtClean="0"/>
              <a:t>19</a:t>
            </a:fld>
            <a:endParaRPr kumimoji="1" lang="ja-JP" altLang="en-US"/>
          </a:p>
        </p:txBody>
      </p:sp>
      <p:grpSp>
        <p:nvGrpSpPr>
          <p:cNvPr id="17" name="グループ化 16">
            <a:extLst>
              <a:ext uri="{FF2B5EF4-FFF2-40B4-BE49-F238E27FC236}">
                <a16:creationId xmlns:a16="http://schemas.microsoft.com/office/drawing/2014/main" id="{BA04D181-11C7-5BA5-9EF8-88CD1625162C}"/>
              </a:ext>
            </a:extLst>
          </p:cNvPr>
          <p:cNvGrpSpPr/>
          <p:nvPr/>
        </p:nvGrpSpPr>
        <p:grpSpPr>
          <a:xfrm>
            <a:off x="117386" y="4005858"/>
            <a:ext cx="2954214" cy="2689069"/>
            <a:chOff x="6189786" y="3183640"/>
            <a:chExt cx="2954214" cy="2689069"/>
          </a:xfrm>
          <a:effectLst>
            <a:outerShdw blurRad="50800" dist="38100" dir="2700000" algn="tl" rotWithShape="0">
              <a:prstClr val="black">
                <a:alpha val="40000"/>
              </a:prstClr>
            </a:outerShdw>
          </a:effectLst>
        </p:grpSpPr>
        <p:sp>
          <p:nvSpPr>
            <p:cNvPr id="18" name="爆発 1 26">
              <a:extLst>
                <a:ext uri="{FF2B5EF4-FFF2-40B4-BE49-F238E27FC236}">
                  <a16:creationId xmlns:a16="http://schemas.microsoft.com/office/drawing/2014/main" id="{A7BDD466-708B-F832-54AF-92D9536B8C1C}"/>
                </a:ext>
              </a:extLst>
            </p:cNvPr>
            <p:cNvSpPr/>
            <p:nvPr/>
          </p:nvSpPr>
          <p:spPr>
            <a:xfrm flipH="1">
              <a:off x="6189786" y="3183640"/>
              <a:ext cx="2954214" cy="268906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4EBE9CB0-26FB-AD55-7607-0CC2F5E13987}"/>
                </a:ext>
              </a:extLst>
            </p:cNvPr>
            <p:cNvSpPr txBox="1"/>
            <p:nvPr/>
          </p:nvSpPr>
          <p:spPr>
            <a:xfrm>
              <a:off x="6524049" y="3927124"/>
              <a:ext cx="2194832" cy="1015663"/>
            </a:xfrm>
            <a:prstGeom prst="rect">
              <a:avLst/>
            </a:prstGeom>
            <a:noFill/>
          </p:spPr>
          <p:txBody>
            <a:bodyPr wrap="none" rtlCol="0">
              <a:spAutoFit/>
            </a:bodyPr>
            <a:lstStyle/>
            <a:p>
              <a:pPr algn="ctr"/>
              <a:r>
                <a:rPr kumimoji="1" lang="ja-JP" altLang="en-US" sz="3000" dirty="0">
                  <a:latin typeface="HGP創英角ｺﾞｼｯｸUB" panose="020B0900000000000000" pitchFamily="50" charset="-128"/>
                  <a:ea typeface="HGP創英角ｺﾞｼｯｸUB" panose="020B0900000000000000" pitchFamily="50" charset="-128"/>
                </a:rPr>
                <a:t>ドアが</a:t>
              </a:r>
              <a:endParaRPr kumimoji="1" lang="en-US" altLang="ja-JP" sz="3000" dirty="0">
                <a:latin typeface="HGP創英角ｺﾞｼｯｸUB" panose="020B0900000000000000" pitchFamily="50" charset="-128"/>
                <a:ea typeface="HGP創英角ｺﾞｼｯｸUB" panose="020B0900000000000000" pitchFamily="50" charset="-128"/>
              </a:endParaRPr>
            </a:p>
            <a:p>
              <a:pPr algn="ctr"/>
              <a:r>
                <a:rPr kumimoji="1" lang="ja-JP" altLang="en-US" sz="3000" dirty="0">
                  <a:latin typeface="HGP創英角ｺﾞｼｯｸUB" panose="020B0900000000000000" pitchFamily="50" charset="-128"/>
                  <a:ea typeface="HGP創英角ｺﾞｼｯｸUB" panose="020B0900000000000000" pitchFamily="50" charset="-128"/>
                </a:rPr>
                <a:t>開かなくなる</a:t>
              </a:r>
            </a:p>
          </p:txBody>
        </p:sp>
      </p:grpSp>
      <p:grpSp>
        <p:nvGrpSpPr>
          <p:cNvPr id="8" name="グループ化 7">
            <a:extLst>
              <a:ext uri="{FF2B5EF4-FFF2-40B4-BE49-F238E27FC236}">
                <a16:creationId xmlns:a16="http://schemas.microsoft.com/office/drawing/2014/main" id="{0DE8DDC1-B745-A171-4591-44155B83E4E1}"/>
              </a:ext>
            </a:extLst>
          </p:cNvPr>
          <p:cNvGrpSpPr/>
          <p:nvPr/>
        </p:nvGrpSpPr>
        <p:grpSpPr>
          <a:xfrm>
            <a:off x="517018" y="63910"/>
            <a:ext cx="8626982" cy="725334"/>
            <a:chOff x="517018" y="63910"/>
            <a:chExt cx="8626982" cy="725334"/>
          </a:xfrm>
        </p:grpSpPr>
        <p:sp>
          <p:nvSpPr>
            <p:cNvPr id="3" name="テキスト ボックス 2">
              <a:extLst>
                <a:ext uri="{FF2B5EF4-FFF2-40B4-BE49-F238E27FC236}">
                  <a16:creationId xmlns:a16="http://schemas.microsoft.com/office/drawing/2014/main" id="{FD11B03B-45B8-5C41-7550-95722093A62C}"/>
                </a:ext>
              </a:extLst>
            </p:cNvPr>
            <p:cNvSpPr txBox="1"/>
            <p:nvPr/>
          </p:nvSpPr>
          <p:spPr>
            <a:xfrm>
              <a:off x="1107115" y="182223"/>
              <a:ext cx="8036885" cy="590098"/>
            </a:xfrm>
            <a:prstGeom prst="rect">
              <a:avLst/>
            </a:prstGeom>
            <a:noFill/>
          </p:spPr>
          <p:txBody>
            <a:bodyPr wrap="square" rtlCol="0">
              <a:spAutoFit/>
            </a:bodyPr>
            <a:lstStyle/>
            <a:p>
              <a:pPr>
                <a:lnSpc>
                  <a:spcPts val="4500"/>
                </a:lnSpc>
              </a:pPr>
              <a:r>
                <a:rPr kumimoji="1" lang="ja-JP" altLang="en-US" sz="3200" dirty="0">
                  <a:latin typeface="HGP創英角ｺﾞｼｯｸUB" panose="020B0900000000000000" pitchFamily="50" charset="-128"/>
                  <a:ea typeface="HGP創英角ｺﾞｼｯｸUB" panose="020B0900000000000000" pitchFamily="50" charset="-128"/>
                  <a:sym typeface="Wingdings" panose="05000000000000000000" pitchFamily="2" charset="2"/>
                </a:rPr>
                <a:t>地下道や地下にあるお店・駐車場</a:t>
              </a:r>
              <a:endParaRPr kumimoji="1" lang="en-US" altLang="ja-JP" sz="3200" dirty="0">
                <a:effectLst/>
                <a:latin typeface="HGP創英角ｺﾞｼｯｸUB" panose="020B0900000000000000" pitchFamily="50" charset="-128"/>
                <a:ea typeface="HGP創英角ｺﾞｼｯｸUB" panose="020B0900000000000000" pitchFamily="50" charset="-128"/>
                <a:sym typeface="Wingdings" panose="05000000000000000000" pitchFamily="2" charset="2"/>
              </a:endParaRPr>
            </a:p>
          </p:txBody>
        </p:sp>
        <p:pic>
          <p:nvPicPr>
            <p:cNvPr id="10" name="グラフィックス 9" descr="警告 単色塗りつぶし">
              <a:extLst>
                <a:ext uri="{FF2B5EF4-FFF2-40B4-BE49-F238E27FC236}">
                  <a16:creationId xmlns:a16="http://schemas.microsoft.com/office/drawing/2014/main" id="{4FF5E9B2-D114-3341-2F83-B1D29A4439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018" y="199146"/>
              <a:ext cx="590098" cy="590098"/>
            </a:xfrm>
            <a:prstGeom prst="rect">
              <a:avLst/>
            </a:prstGeom>
          </p:spPr>
        </p:pic>
        <p:sp>
          <p:nvSpPr>
            <p:cNvPr id="7" name="テキスト ボックス 6">
              <a:extLst>
                <a:ext uri="{FF2B5EF4-FFF2-40B4-BE49-F238E27FC236}">
                  <a16:creationId xmlns:a16="http://schemas.microsoft.com/office/drawing/2014/main" id="{3416DDCF-90D2-746B-13FF-C7F42966B873}"/>
                </a:ext>
              </a:extLst>
            </p:cNvPr>
            <p:cNvSpPr txBox="1"/>
            <p:nvPr/>
          </p:nvSpPr>
          <p:spPr>
            <a:xfrm>
              <a:off x="5583512" y="63910"/>
              <a:ext cx="1368000"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ちゅう　しゃ　じょう</a:t>
              </a:r>
            </a:p>
          </p:txBody>
        </p:sp>
      </p:grpSp>
      <p:grpSp>
        <p:nvGrpSpPr>
          <p:cNvPr id="11" name="グループ化 10">
            <a:extLst>
              <a:ext uri="{FF2B5EF4-FFF2-40B4-BE49-F238E27FC236}">
                <a16:creationId xmlns:a16="http://schemas.microsoft.com/office/drawing/2014/main" id="{55DAD459-D74A-A098-11BB-5731D0C9DF56}"/>
              </a:ext>
            </a:extLst>
          </p:cNvPr>
          <p:cNvGrpSpPr/>
          <p:nvPr/>
        </p:nvGrpSpPr>
        <p:grpSpPr>
          <a:xfrm>
            <a:off x="6154583" y="465769"/>
            <a:ext cx="2954214" cy="2689069"/>
            <a:chOff x="6154583" y="465769"/>
            <a:chExt cx="2954214" cy="2689069"/>
          </a:xfrm>
        </p:grpSpPr>
        <p:sp>
          <p:nvSpPr>
            <p:cNvPr id="21" name="爆発 1 26">
              <a:extLst>
                <a:ext uri="{FF2B5EF4-FFF2-40B4-BE49-F238E27FC236}">
                  <a16:creationId xmlns:a16="http://schemas.microsoft.com/office/drawing/2014/main" id="{C9C41BA0-3937-B6A8-8A99-00FAB6745D6F}"/>
                </a:ext>
              </a:extLst>
            </p:cNvPr>
            <p:cNvSpPr/>
            <p:nvPr/>
          </p:nvSpPr>
          <p:spPr>
            <a:xfrm flipV="1">
              <a:off x="6154583" y="465769"/>
              <a:ext cx="2954214" cy="2689069"/>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9A279BC-22BC-81DF-8E5F-BC3CB58394F1}"/>
                </a:ext>
              </a:extLst>
            </p:cNvPr>
            <p:cNvSpPr txBox="1"/>
            <p:nvPr/>
          </p:nvSpPr>
          <p:spPr>
            <a:xfrm>
              <a:off x="6296488" y="1209253"/>
              <a:ext cx="2579552" cy="1015663"/>
            </a:xfrm>
            <a:prstGeom prst="rect">
              <a:avLst/>
            </a:prstGeom>
            <a:noFill/>
          </p:spPr>
          <p:txBody>
            <a:bodyPr wrap="none" rtlCol="0">
              <a:spAutoFit/>
            </a:bodyPr>
            <a:lstStyle/>
            <a:p>
              <a:pPr algn="ctr"/>
              <a:r>
                <a:rPr kumimoji="1" lang="ja-JP" altLang="en-US" sz="3000" dirty="0">
                  <a:latin typeface="HGP創英角ｺﾞｼｯｸUB" panose="020B0900000000000000" pitchFamily="50" charset="-128"/>
                  <a:ea typeface="HGP創英角ｺﾞｼｯｸUB" panose="020B0900000000000000" pitchFamily="50" charset="-128"/>
                </a:rPr>
                <a:t>階段が</a:t>
              </a:r>
              <a:endParaRPr kumimoji="1" lang="en-US" altLang="ja-JP" sz="3000" dirty="0">
                <a:latin typeface="HGP創英角ｺﾞｼｯｸUB" panose="020B0900000000000000" pitchFamily="50" charset="-128"/>
                <a:ea typeface="HGP創英角ｺﾞｼｯｸUB" panose="020B0900000000000000" pitchFamily="50" charset="-128"/>
              </a:endParaRPr>
            </a:p>
            <a:p>
              <a:pPr algn="ctr"/>
              <a:r>
                <a:rPr kumimoji="1" lang="ja-JP" altLang="en-US" sz="3000" dirty="0">
                  <a:latin typeface="HGP創英角ｺﾞｼｯｸUB" panose="020B0900000000000000" pitchFamily="50" charset="-128"/>
                  <a:ea typeface="HGP創英角ｺﾞｼｯｸUB" panose="020B0900000000000000" pitchFamily="50" charset="-128"/>
                </a:rPr>
                <a:t>川のようになる</a:t>
              </a:r>
            </a:p>
          </p:txBody>
        </p:sp>
        <p:sp>
          <p:nvSpPr>
            <p:cNvPr id="9" name="テキスト ボックス 8">
              <a:extLst>
                <a:ext uri="{FF2B5EF4-FFF2-40B4-BE49-F238E27FC236}">
                  <a16:creationId xmlns:a16="http://schemas.microsoft.com/office/drawing/2014/main" id="{8A7124B5-4B32-9E16-9EAD-05F9B3EBF430}"/>
                </a:ext>
              </a:extLst>
            </p:cNvPr>
            <p:cNvSpPr txBox="1"/>
            <p:nvPr/>
          </p:nvSpPr>
          <p:spPr>
            <a:xfrm>
              <a:off x="6985928" y="1098388"/>
              <a:ext cx="794410"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かいだん</a:t>
              </a:r>
            </a:p>
          </p:txBody>
        </p:sp>
      </p:grpSp>
    </p:spTree>
    <p:extLst>
      <p:ext uri="{BB962C8B-B14F-4D97-AF65-F5344CB8AC3E}">
        <p14:creationId xmlns:p14="http://schemas.microsoft.com/office/powerpoint/2010/main" val="390839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4C545B7-4A76-41C6-A249-81AA962B1F89}" type="slidenum">
              <a:rPr kumimoji="1" lang="ja-JP" altLang="en-US" smtClean="0"/>
              <a:t>2</a:t>
            </a:fld>
            <a:endParaRPr kumimoji="1" lang="ja-JP" altLang="en-US" dirty="0"/>
          </a:p>
        </p:txBody>
      </p:sp>
      <p:pic>
        <p:nvPicPr>
          <p:cNvPr id="8" name="Picture 4" descr="都市の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024" y="1507393"/>
            <a:ext cx="6056404" cy="3645058"/>
          </a:xfrm>
          <a:prstGeom prst="rect">
            <a:avLst/>
          </a:prstGeom>
          <a:solidFill>
            <a:schemeClr val="bg1">
              <a:lumMod val="95000"/>
            </a:schemeClr>
          </a:solidFill>
        </p:spPr>
      </p:pic>
      <p:grpSp>
        <p:nvGrpSpPr>
          <p:cNvPr id="38" name="グループ化 37"/>
          <p:cNvGrpSpPr/>
          <p:nvPr/>
        </p:nvGrpSpPr>
        <p:grpSpPr>
          <a:xfrm>
            <a:off x="577103" y="1086264"/>
            <a:ext cx="8234388" cy="732381"/>
            <a:chOff x="577103" y="1009580"/>
            <a:chExt cx="8234388" cy="732381"/>
          </a:xfrm>
        </p:grpSpPr>
        <p:sp>
          <p:nvSpPr>
            <p:cNvPr id="3" name="思考の吹き出し: 雲形 2"/>
            <p:cNvSpPr/>
            <p:nvPr/>
          </p:nvSpPr>
          <p:spPr>
            <a:xfrm>
              <a:off x="577103" y="1044925"/>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思考の吹き出し: 雲形 9"/>
            <p:cNvSpPr/>
            <p:nvPr/>
          </p:nvSpPr>
          <p:spPr>
            <a:xfrm>
              <a:off x="2661458" y="1181084"/>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思考の吹き出し: 雲形 10"/>
            <p:cNvSpPr/>
            <p:nvPr/>
          </p:nvSpPr>
          <p:spPr>
            <a:xfrm>
              <a:off x="4386695" y="1009580"/>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思考の吹き出し: 雲形 11"/>
            <p:cNvSpPr/>
            <p:nvPr/>
          </p:nvSpPr>
          <p:spPr>
            <a:xfrm>
              <a:off x="6174090" y="1235641"/>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p:nvGrpSpPr>
        <p:grpSpPr>
          <a:xfrm>
            <a:off x="635003" y="1712109"/>
            <a:ext cx="7733059" cy="3646165"/>
            <a:chOff x="311728" y="1641929"/>
            <a:chExt cx="8201719" cy="3867140"/>
          </a:xfrm>
        </p:grpSpPr>
        <p:cxnSp>
          <p:nvCxnSpPr>
            <p:cNvPr id="13" name="直線コネクタ 12"/>
            <p:cNvCxnSpPr/>
            <p:nvPr/>
          </p:nvCxnSpPr>
          <p:spPr>
            <a:xfrm flipH="1">
              <a:off x="400522" y="164192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1126689" y="21482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1034053" y="16778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1760220" y="231539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2810203" y="19740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3913909" y="180495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3039433" y="26839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4841909" y="191424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5756308" y="197404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7312681" y="18498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6369091" y="304565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960683" y="26484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6607262" y="198767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5109020" y="250300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3982394" y="296868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3502597" y="199085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1959249" y="30617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7704845" y="2181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1283366" y="271897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4313622" y="17333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5331828" y="170949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7109285" y="292586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311728" y="279684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1646657" y="31609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2878688" y="22667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4586658" y="20252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7636072" y="3016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3614001" y="30233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4453302" y="330312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4084909" y="335778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3123463" y="313684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2374138" y="373522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1943362" y="347821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5384223" y="32284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6584989" y="3528711"/>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31" name="グループ化 30"/>
          <p:cNvGrpSpPr/>
          <p:nvPr/>
        </p:nvGrpSpPr>
        <p:grpSpPr>
          <a:xfrm>
            <a:off x="290287" y="5535"/>
            <a:ext cx="4375370" cy="887916"/>
            <a:chOff x="290287" y="5535"/>
            <a:chExt cx="4375370" cy="887916"/>
          </a:xfrm>
        </p:grpSpPr>
        <p:sp>
          <p:nvSpPr>
            <p:cNvPr id="9" name="角丸四角形 8"/>
            <p:cNvSpPr/>
            <p:nvPr/>
          </p:nvSpPr>
          <p:spPr>
            <a:xfrm>
              <a:off x="290287" y="81270"/>
              <a:ext cx="4375370" cy="81218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14827" y="191749"/>
              <a:ext cx="3363421"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大雨が降ると・・・</a:t>
              </a:r>
              <a:endParaRPr kumimoji="1" lang="en-US" altLang="ja-JP"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93" name="テキスト ボックス 92"/>
            <p:cNvSpPr txBox="1"/>
            <p:nvPr/>
          </p:nvSpPr>
          <p:spPr>
            <a:xfrm>
              <a:off x="2037746" y="5535"/>
              <a:ext cx="375424" cy="338554"/>
            </a:xfrm>
            <a:prstGeom prst="rect">
              <a:avLst/>
            </a:prstGeom>
            <a:noFill/>
          </p:spPr>
          <p:txBody>
            <a:bodyPr wrap="none" rtlCol="0">
              <a:spAutoFit/>
            </a:bodyPr>
            <a:lstStyle/>
            <a:p>
              <a:r>
                <a:rPr kumimoji="1"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ふ</a:t>
              </a:r>
            </a:p>
          </p:txBody>
        </p:sp>
      </p:grpSp>
      <p:sp>
        <p:nvSpPr>
          <p:cNvPr id="56" name="正方形/長方形 55"/>
          <p:cNvSpPr/>
          <p:nvPr/>
        </p:nvSpPr>
        <p:spPr>
          <a:xfrm>
            <a:off x="6614848" y="5047110"/>
            <a:ext cx="1981633"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イラスト｜国土交通省都市局 都市計画課</a:t>
            </a:r>
            <a:endParaRPr lang="en-US" altLang="ja-JP" sz="800" dirty="0">
              <a:latin typeface="MS PGothic" panose="020B0600070205080204" pitchFamily="50" charset="-128"/>
              <a:ea typeface="MS PGothic" panose="020B0600070205080204" pitchFamily="50" charset="-128"/>
            </a:endParaRPr>
          </a:p>
        </p:txBody>
      </p:sp>
      <p:grpSp>
        <p:nvGrpSpPr>
          <p:cNvPr id="7" name="グループ化 6"/>
          <p:cNvGrpSpPr/>
          <p:nvPr/>
        </p:nvGrpSpPr>
        <p:grpSpPr>
          <a:xfrm>
            <a:off x="0" y="5037242"/>
            <a:ext cx="9144000" cy="1657845"/>
            <a:chOff x="0" y="5037242"/>
            <a:chExt cx="9144000" cy="1657845"/>
          </a:xfrm>
        </p:grpSpPr>
        <p:sp>
          <p:nvSpPr>
            <p:cNvPr id="58" name="正方形/長方形 57"/>
            <p:cNvSpPr/>
            <p:nvPr/>
          </p:nvSpPr>
          <p:spPr>
            <a:xfrm>
              <a:off x="489253" y="5338119"/>
              <a:ext cx="8165495" cy="13569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0" y="5577601"/>
              <a:ext cx="9144000" cy="861774"/>
            </a:xfrm>
            <a:prstGeom prst="rect">
              <a:avLst/>
            </a:prstGeom>
            <a:noFill/>
          </p:spPr>
          <p:txBody>
            <a:bodyPr wrap="square" rtlCol="0">
              <a:spAutoFit/>
            </a:bodyPr>
            <a:lstStyle/>
            <a:p>
              <a:pPr algn="ctr">
                <a:lnSpc>
                  <a:spcPts val="6000"/>
                </a:lnSpc>
              </a:pPr>
              <a:r>
                <a:rPr kumimoji="1" lang="ja-JP" altLang="en-US" sz="4500" dirty="0">
                  <a:effectLst/>
                  <a:latin typeface="HGP創英角ｺﾞｼｯｸUB" panose="020B0900000000000000" pitchFamily="50" charset="-128"/>
                  <a:ea typeface="HGP創英角ｺﾞｼｯｸUB" panose="020B0900000000000000" pitchFamily="50" charset="-128"/>
                </a:rPr>
                <a:t>どんな</a:t>
              </a:r>
              <a:r>
                <a:rPr kumimoji="1" lang="ja-JP" altLang="en-US" sz="5500" dirty="0">
                  <a:effectLst/>
                  <a:latin typeface="HGP創英角ｺﾞｼｯｸUB" panose="020B0900000000000000" pitchFamily="50" charset="-128"/>
                  <a:ea typeface="HGP創英角ｺﾞｼｯｸUB" panose="020B0900000000000000" pitchFamily="50" charset="-128"/>
                </a:rPr>
                <a:t>災害</a:t>
              </a:r>
              <a:r>
                <a:rPr kumimoji="1" lang="ja-JP" altLang="en-US" sz="4500" dirty="0">
                  <a:effectLst/>
                  <a:latin typeface="HGP創英角ｺﾞｼｯｸUB" panose="020B0900000000000000" pitchFamily="50" charset="-128"/>
                  <a:ea typeface="HGP創英角ｺﾞｼｯｸUB" panose="020B0900000000000000" pitchFamily="50" charset="-128"/>
                </a:rPr>
                <a:t>が起きますか？</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
          <p:nvSpPr>
            <p:cNvPr id="60" name="二等辺三角形 59"/>
            <p:cNvSpPr/>
            <p:nvPr/>
          </p:nvSpPr>
          <p:spPr>
            <a:xfrm>
              <a:off x="4405313" y="5037242"/>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2831690" y="5400366"/>
              <a:ext cx="1345346" cy="338554"/>
            </a:xfrm>
            <a:prstGeom prst="rect">
              <a:avLst/>
            </a:prstGeom>
            <a:noFill/>
          </p:spPr>
          <p:txBody>
            <a:bodyPr wrap="square" rtlCol="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さいがい</a:t>
              </a:r>
            </a:p>
          </p:txBody>
        </p:sp>
      </p:grpSp>
    </p:spTree>
    <p:extLst>
      <p:ext uri="{BB962C8B-B14F-4D97-AF65-F5344CB8AC3E}">
        <p14:creationId xmlns:p14="http://schemas.microsoft.com/office/powerpoint/2010/main" val="46517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22" presetClass="entr" presetSubtype="1" repeatCount="1000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75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20</a:t>
            </a:fld>
            <a:endParaRPr kumimoji="1" lang="ja-JP" altLang="en-US" dirty="0"/>
          </a:p>
        </p:txBody>
      </p:sp>
      <p:sp>
        <p:nvSpPr>
          <p:cNvPr id="42" name="正方形/長方形 41"/>
          <p:cNvSpPr/>
          <p:nvPr/>
        </p:nvSpPr>
        <p:spPr>
          <a:xfrm>
            <a:off x="7184596" y="6313969"/>
            <a:ext cx="1861407"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写真｜（左）国土地理院　　（右）群馬県</a:t>
            </a:r>
            <a:endParaRPr lang="en-US" altLang="ja-JP" sz="800" dirty="0">
              <a:latin typeface="MS PGothic" panose="020B0600070205080204" pitchFamily="50" charset="-128"/>
              <a:ea typeface="MS PGothic" panose="020B0600070205080204" pitchFamily="50" charset="-128"/>
            </a:endParaRPr>
          </a:p>
        </p:txBody>
      </p:sp>
      <p:grpSp>
        <p:nvGrpSpPr>
          <p:cNvPr id="48" name="グループ化 47">
            <a:extLst>
              <a:ext uri="{FF2B5EF4-FFF2-40B4-BE49-F238E27FC236}">
                <a16:creationId xmlns:a16="http://schemas.microsoft.com/office/drawing/2014/main" id="{3DA1732D-5449-1550-43B1-2707141BBA8D}"/>
              </a:ext>
            </a:extLst>
          </p:cNvPr>
          <p:cNvGrpSpPr/>
          <p:nvPr/>
        </p:nvGrpSpPr>
        <p:grpSpPr>
          <a:xfrm>
            <a:off x="4794139" y="1215481"/>
            <a:ext cx="4129521" cy="5083525"/>
            <a:chOff x="4794139" y="1215481"/>
            <a:chExt cx="4129521" cy="5083525"/>
          </a:xfrm>
        </p:grpSpPr>
        <p:sp>
          <p:nvSpPr>
            <p:cNvPr id="13" name="正方形/長方形 12"/>
            <p:cNvSpPr/>
            <p:nvPr/>
          </p:nvSpPr>
          <p:spPr>
            <a:xfrm>
              <a:off x="4794139" y="1215481"/>
              <a:ext cx="4129521" cy="5083525"/>
            </a:xfrm>
            <a:prstGeom prst="rect">
              <a:avLst/>
            </a:prstGeom>
            <a:solidFill>
              <a:schemeClr val="accent2">
                <a:lumMod val="20000"/>
                <a:lumOff val="80000"/>
              </a:schemeClr>
            </a:solidFill>
            <a:ln w="38100">
              <a:solidFill>
                <a:srgbClr val="E66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7B244EA4-E463-15DF-7766-F176430CEA7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878899" y="2194867"/>
              <a:ext cx="3960000" cy="3960000"/>
            </a:xfrm>
            <a:prstGeom prst="rect">
              <a:avLst/>
            </a:prstGeom>
            <a:ln>
              <a:noFill/>
            </a:ln>
          </p:spPr>
        </p:pic>
        <p:sp>
          <p:nvSpPr>
            <p:cNvPr id="31" name="テキスト ボックス 30"/>
            <p:cNvSpPr txBox="1"/>
            <p:nvPr/>
          </p:nvSpPr>
          <p:spPr>
            <a:xfrm>
              <a:off x="4992422" y="1410463"/>
              <a:ext cx="3448060" cy="769441"/>
            </a:xfrm>
            <a:prstGeom prst="rect">
              <a:avLst/>
            </a:prstGeom>
            <a:noFill/>
          </p:spPr>
          <p:txBody>
            <a:bodyPr wrap="none" lIns="0" tIns="0" rIns="0" bIns="0" rtlCol="0">
              <a:spAutoFit/>
            </a:bodyPr>
            <a:lstStyle/>
            <a:p>
              <a:r>
                <a:rPr kumimoji="1" lang="ja-JP" altLang="en-US" sz="2500" dirty="0">
                  <a:solidFill>
                    <a:srgbClr val="E66A04"/>
                  </a:solidFill>
                  <a:latin typeface="HGP創英角ｺﾞｼｯｸUB" panose="020B0900000000000000" pitchFamily="50" charset="-128"/>
                  <a:ea typeface="HGP創英角ｺﾞｼｯｸUB" panose="020B0900000000000000" pitchFamily="50" charset="-128"/>
                </a:rPr>
                <a:t>大雨でまちに水がたまって</a:t>
              </a:r>
              <a:endParaRPr kumimoji="1" lang="en-US" altLang="ja-JP" sz="2500" dirty="0">
                <a:solidFill>
                  <a:srgbClr val="E66A04"/>
                </a:solidFill>
                <a:latin typeface="HGP創英角ｺﾞｼｯｸUB" panose="020B0900000000000000" pitchFamily="50" charset="-128"/>
                <a:ea typeface="HGP創英角ｺﾞｼｯｸUB" panose="020B0900000000000000" pitchFamily="50" charset="-128"/>
              </a:endParaRPr>
            </a:p>
            <a:p>
              <a:r>
                <a:rPr kumimoji="1" lang="ja-JP" altLang="en-US" sz="2500" dirty="0">
                  <a:solidFill>
                    <a:srgbClr val="E66A04"/>
                  </a:solidFill>
                  <a:latin typeface="HGP創英角ｺﾞｼｯｸUB" panose="020B0900000000000000" pitchFamily="50" charset="-128"/>
                  <a:ea typeface="HGP創英角ｺﾞｼｯｸUB" panose="020B0900000000000000" pitchFamily="50" charset="-128"/>
                </a:rPr>
                <a:t>水びたしになっている。</a:t>
              </a:r>
            </a:p>
          </p:txBody>
        </p:sp>
        <p:sp>
          <p:nvSpPr>
            <p:cNvPr id="30" name="テキスト ボックス 29">
              <a:extLst>
                <a:ext uri="{FF2B5EF4-FFF2-40B4-BE49-F238E27FC236}">
                  <a16:creationId xmlns:a16="http://schemas.microsoft.com/office/drawing/2014/main" id="{86A8AA3B-A23E-7013-74DC-C7B8E250EA7B}"/>
                </a:ext>
              </a:extLst>
            </p:cNvPr>
            <p:cNvSpPr txBox="1"/>
            <p:nvPr/>
          </p:nvSpPr>
          <p:spPr>
            <a:xfrm>
              <a:off x="6701706" y="2225624"/>
              <a:ext cx="2098651" cy="430887"/>
            </a:xfrm>
            <a:prstGeom prst="rect">
              <a:avLst/>
            </a:prstGeom>
            <a:noFill/>
          </p:spPr>
          <p:txBody>
            <a:bodyPr wrap="none" rtlCol="0">
              <a:spAutoFit/>
            </a:bodyPr>
            <a:lstStyle/>
            <a:p>
              <a:pPr algn="r"/>
              <a:r>
                <a:rPr kumimoji="1" lang="ja-JP" altLang="en-US"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p>
            <a:p>
              <a:pPr algn="r"/>
              <a:r>
                <a:rPr kumimoji="1" lang="ja-JP" altLang="en-US"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群馬県下仁田町</a:t>
              </a:r>
            </a:p>
          </p:txBody>
        </p:sp>
      </p:grpSp>
      <p:grpSp>
        <p:nvGrpSpPr>
          <p:cNvPr id="47" name="グループ化 46">
            <a:extLst>
              <a:ext uri="{FF2B5EF4-FFF2-40B4-BE49-F238E27FC236}">
                <a16:creationId xmlns:a16="http://schemas.microsoft.com/office/drawing/2014/main" id="{B2F14F68-116F-CA3C-5CD7-EFB09584337C}"/>
              </a:ext>
            </a:extLst>
          </p:cNvPr>
          <p:cNvGrpSpPr/>
          <p:nvPr/>
        </p:nvGrpSpPr>
        <p:grpSpPr>
          <a:xfrm>
            <a:off x="203777" y="1215481"/>
            <a:ext cx="4129521" cy="5086574"/>
            <a:chOff x="203777" y="1215481"/>
            <a:chExt cx="4129521" cy="5086574"/>
          </a:xfrm>
        </p:grpSpPr>
        <p:sp>
          <p:nvSpPr>
            <p:cNvPr id="26" name="正方形/長方形 25"/>
            <p:cNvSpPr/>
            <p:nvPr/>
          </p:nvSpPr>
          <p:spPr>
            <a:xfrm>
              <a:off x="203777" y="1215481"/>
              <a:ext cx="4129521" cy="5086574"/>
            </a:xfrm>
            <a:prstGeom prst="rect">
              <a:avLst/>
            </a:prstGeom>
            <a:solidFill>
              <a:schemeClr val="accent6">
                <a:lumMod val="20000"/>
                <a:lumOff val="80000"/>
              </a:schemeClr>
            </a:solidFill>
            <a:ln w="38100">
              <a:solidFill>
                <a:srgbClr val="549B2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p>
          </p:txBody>
        </p:sp>
        <p:pic>
          <p:nvPicPr>
            <p:cNvPr id="20" name="図 19">
              <a:extLst>
                <a:ext uri="{FF2B5EF4-FFF2-40B4-BE49-F238E27FC236}">
                  <a16:creationId xmlns:a16="http://schemas.microsoft.com/office/drawing/2014/main" id="{52BF2052-7876-B888-ABFA-235C0CEF7B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537" y="2194867"/>
              <a:ext cx="3960000" cy="3960000"/>
            </a:xfrm>
            <a:prstGeom prst="rect">
              <a:avLst/>
            </a:prstGeom>
          </p:spPr>
        </p:pic>
        <p:sp>
          <p:nvSpPr>
            <p:cNvPr id="39" name="テキスト ボックス 38"/>
            <p:cNvSpPr txBox="1"/>
            <p:nvPr/>
          </p:nvSpPr>
          <p:spPr>
            <a:xfrm>
              <a:off x="426189" y="1299424"/>
              <a:ext cx="500137" cy="169277"/>
            </a:xfrm>
            <a:prstGeom prst="rect">
              <a:avLst/>
            </a:prstGeom>
            <a:noFill/>
          </p:spPr>
          <p:txBody>
            <a:bodyPr wrap="none" lIns="0" tIns="0" rIns="0" bIns="0" rtlCol="0">
              <a:spAutoFit/>
            </a:bodyPr>
            <a:lstStyle/>
            <a:p>
              <a:pPr algn="ctr"/>
              <a:r>
                <a:rPr kumimoji="1" lang="ja-JP" altLang="en-US" sz="1100" dirty="0">
                  <a:solidFill>
                    <a:srgbClr val="549B2A"/>
                  </a:solidFill>
                  <a:latin typeface="HGP創英角ｺﾞｼｯｸUB" panose="020B0900000000000000" pitchFamily="50" charset="-128"/>
                  <a:ea typeface="HGP創英角ｺﾞｼｯｸUB" panose="020B0900000000000000" pitchFamily="50" charset="-128"/>
                </a:rPr>
                <a:t>ていぼう</a:t>
              </a:r>
            </a:p>
          </p:txBody>
        </p:sp>
        <p:sp>
          <p:nvSpPr>
            <p:cNvPr id="40" name="テキスト ボックス 39"/>
            <p:cNvSpPr txBox="1"/>
            <p:nvPr/>
          </p:nvSpPr>
          <p:spPr>
            <a:xfrm>
              <a:off x="1294128" y="1299423"/>
              <a:ext cx="245259" cy="169277"/>
            </a:xfrm>
            <a:prstGeom prst="rect">
              <a:avLst/>
            </a:prstGeom>
            <a:noFill/>
          </p:spPr>
          <p:txBody>
            <a:bodyPr wrap="none" lIns="0" tIns="0" rIns="0" bIns="0" rtlCol="0">
              <a:spAutoFit/>
            </a:bodyPr>
            <a:lstStyle/>
            <a:p>
              <a:pPr algn="ctr"/>
              <a:r>
                <a:rPr kumimoji="1" lang="ja-JP" altLang="en-US" sz="1100" dirty="0">
                  <a:solidFill>
                    <a:srgbClr val="549B2A"/>
                  </a:solidFill>
                  <a:latin typeface="HGP創英角ｺﾞｼｯｸUB" panose="020B0900000000000000" pitchFamily="50" charset="-128"/>
                  <a:ea typeface="HGP創英角ｺﾞｼｯｸUB" panose="020B0900000000000000" pitchFamily="50" charset="-128"/>
                </a:rPr>
                <a:t>こわ</a:t>
              </a:r>
            </a:p>
          </p:txBody>
        </p:sp>
        <p:sp>
          <p:nvSpPr>
            <p:cNvPr id="27" name="テキスト ボックス 26">
              <a:extLst>
                <a:ext uri="{FF2B5EF4-FFF2-40B4-BE49-F238E27FC236}">
                  <a16:creationId xmlns:a16="http://schemas.microsoft.com/office/drawing/2014/main" id="{5568EEB2-B800-4D61-260C-F090B037C097}"/>
                </a:ext>
              </a:extLst>
            </p:cNvPr>
            <p:cNvSpPr txBox="1"/>
            <p:nvPr/>
          </p:nvSpPr>
          <p:spPr>
            <a:xfrm>
              <a:off x="2116963" y="2225624"/>
              <a:ext cx="2098651" cy="430887"/>
            </a:xfrm>
            <a:prstGeom prst="rect">
              <a:avLst/>
            </a:prstGeom>
            <a:noFill/>
          </p:spPr>
          <p:txBody>
            <a:bodyPr wrap="none" rtlCol="0">
              <a:spAutoFit/>
            </a:bodyPr>
            <a:lstStyle/>
            <a:p>
              <a:pPr algn="r"/>
              <a:r>
                <a:rPr kumimoji="1" lang="ja-JP" altLang="en-US"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p>
            <a:p>
              <a:pPr algn="r"/>
              <a:r>
                <a:rPr kumimoji="1" lang="ja-JP" altLang="en-US" sz="11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長野県長野市</a:t>
              </a:r>
            </a:p>
          </p:txBody>
        </p:sp>
        <p:sp>
          <p:nvSpPr>
            <p:cNvPr id="3" name="テキスト ボックス 2">
              <a:extLst>
                <a:ext uri="{FF2B5EF4-FFF2-40B4-BE49-F238E27FC236}">
                  <a16:creationId xmlns:a16="http://schemas.microsoft.com/office/drawing/2014/main" id="{BC32B88F-3D7E-A4C3-4D24-A1AD771D3D8A}"/>
                </a:ext>
              </a:extLst>
            </p:cNvPr>
            <p:cNvSpPr txBox="1"/>
            <p:nvPr/>
          </p:nvSpPr>
          <p:spPr>
            <a:xfrm>
              <a:off x="330814" y="1410463"/>
              <a:ext cx="3181961" cy="769441"/>
            </a:xfrm>
            <a:prstGeom prst="rect">
              <a:avLst/>
            </a:prstGeom>
            <a:noFill/>
          </p:spPr>
          <p:txBody>
            <a:bodyPr wrap="none" lIns="0" tIns="0" rIns="0" bIns="0" rtlCol="0">
              <a:spAutoFit/>
            </a:bodyPr>
            <a:lstStyle/>
            <a:p>
              <a:r>
                <a:rPr kumimoji="1" lang="ja-JP" altLang="en-US" sz="2500" dirty="0">
                  <a:solidFill>
                    <a:srgbClr val="549B2A"/>
                  </a:solidFill>
                  <a:latin typeface="HGP創英角ｺﾞｼｯｸUB" panose="020B0900000000000000" pitchFamily="50" charset="-128"/>
                  <a:ea typeface="HGP創英角ｺﾞｼｯｸUB" panose="020B0900000000000000" pitchFamily="50" charset="-128"/>
                </a:rPr>
                <a:t>堤防が壊れ</a:t>
              </a:r>
              <a:endParaRPr kumimoji="1" lang="en-US" altLang="ja-JP" sz="2500" dirty="0">
                <a:solidFill>
                  <a:srgbClr val="549B2A"/>
                </a:solidFill>
                <a:latin typeface="HGP創英角ｺﾞｼｯｸUB" panose="020B0900000000000000" pitchFamily="50" charset="-128"/>
                <a:ea typeface="HGP創英角ｺﾞｼｯｸUB" panose="020B0900000000000000" pitchFamily="50" charset="-128"/>
              </a:endParaRPr>
            </a:p>
            <a:p>
              <a:r>
                <a:rPr kumimoji="1" lang="ja-JP" altLang="en-US" sz="2500" dirty="0">
                  <a:solidFill>
                    <a:srgbClr val="549B2A"/>
                  </a:solidFill>
                  <a:latin typeface="HGP創英角ｺﾞｼｯｸUB" panose="020B0900000000000000" pitchFamily="50" charset="-128"/>
                  <a:ea typeface="HGP創英角ｺﾞｼｯｸUB" panose="020B0900000000000000" pitchFamily="50" charset="-128"/>
                </a:rPr>
                <a:t>川の水があふれている。</a:t>
              </a:r>
            </a:p>
          </p:txBody>
        </p:sp>
      </p:grpSp>
      <p:grpSp>
        <p:nvGrpSpPr>
          <p:cNvPr id="4" name="グループ化 3">
            <a:extLst>
              <a:ext uri="{FF2B5EF4-FFF2-40B4-BE49-F238E27FC236}">
                <a16:creationId xmlns:a16="http://schemas.microsoft.com/office/drawing/2014/main" id="{79E13FA9-01A2-3A2A-9858-FA2E9A7FD317}"/>
              </a:ext>
            </a:extLst>
          </p:cNvPr>
          <p:cNvGrpSpPr/>
          <p:nvPr/>
        </p:nvGrpSpPr>
        <p:grpSpPr>
          <a:xfrm>
            <a:off x="264280" y="81270"/>
            <a:ext cx="8489758" cy="812181"/>
            <a:chOff x="290286" y="81270"/>
            <a:chExt cx="8489758" cy="812181"/>
          </a:xfrm>
        </p:grpSpPr>
        <p:sp>
          <p:nvSpPr>
            <p:cNvPr id="5" name="角丸四角形 10">
              <a:extLst>
                <a:ext uri="{FF2B5EF4-FFF2-40B4-BE49-F238E27FC236}">
                  <a16:creationId xmlns:a16="http://schemas.microsoft.com/office/drawing/2014/main" id="{9EC6691A-DC14-5DB9-8D62-9B473BE5629A}"/>
                </a:ext>
              </a:extLst>
            </p:cNvPr>
            <p:cNvSpPr/>
            <p:nvPr/>
          </p:nvSpPr>
          <p:spPr>
            <a:xfrm>
              <a:off x="290286" y="81270"/>
              <a:ext cx="8359913" cy="81218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84195F2-A831-F68C-DE02-8E6EAC386167}"/>
                </a:ext>
              </a:extLst>
            </p:cNvPr>
            <p:cNvSpPr txBox="1"/>
            <p:nvPr/>
          </p:nvSpPr>
          <p:spPr>
            <a:xfrm>
              <a:off x="312661" y="191749"/>
              <a:ext cx="8467383"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川が近くにないからといって安心できません。</a:t>
              </a:r>
              <a:endParaRPr kumimoji="1" lang="en-US" altLang="ja-JP"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grpSp>
      <p:grpSp>
        <p:nvGrpSpPr>
          <p:cNvPr id="15" name="グループ化 14">
            <a:extLst>
              <a:ext uri="{FF2B5EF4-FFF2-40B4-BE49-F238E27FC236}">
                <a16:creationId xmlns:a16="http://schemas.microsoft.com/office/drawing/2014/main" id="{8A9008B9-D23C-955C-B9CE-8A095DC74568}"/>
              </a:ext>
            </a:extLst>
          </p:cNvPr>
          <p:cNvGrpSpPr/>
          <p:nvPr/>
        </p:nvGrpSpPr>
        <p:grpSpPr>
          <a:xfrm>
            <a:off x="65255" y="2461241"/>
            <a:ext cx="9144000" cy="3255024"/>
            <a:chOff x="65255" y="1564111"/>
            <a:chExt cx="9144000" cy="3255024"/>
          </a:xfrm>
        </p:grpSpPr>
        <p:sp>
          <p:nvSpPr>
            <p:cNvPr id="23" name="正方形/長方形 22">
              <a:extLst>
                <a:ext uri="{FF2B5EF4-FFF2-40B4-BE49-F238E27FC236}">
                  <a16:creationId xmlns:a16="http://schemas.microsoft.com/office/drawing/2014/main" id="{92C1DF71-854A-8D30-7710-9CD1F9393323}"/>
                </a:ext>
              </a:extLst>
            </p:cNvPr>
            <p:cNvSpPr/>
            <p:nvPr/>
          </p:nvSpPr>
          <p:spPr>
            <a:xfrm>
              <a:off x="2088292" y="1564111"/>
              <a:ext cx="4967417" cy="3255024"/>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85C5411F-DE32-B118-54D0-9823251988EB}"/>
                </a:ext>
              </a:extLst>
            </p:cNvPr>
            <p:cNvSpPr txBox="1"/>
            <p:nvPr/>
          </p:nvSpPr>
          <p:spPr>
            <a:xfrm>
              <a:off x="65255" y="2446463"/>
              <a:ext cx="9144000" cy="2294859"/>
            </a:xfrm>
            <a:prstGeom prst="rect">
              <a:avLst/>
            </a:prstGeom>
            <a:noFill/>
          </p:spPr>
          <p:txBody>
            <a:bodyPr wrap="square" rtlCol="0">
              <a:spAutoFit/>
            </a:bodyPr>
            <a:lstStyle/>
            <a:p>
              <a:pPr algn="ctr">
                <a:lnSpc>
                  <a:spcPts val="6000"/>
                </a:lnSpc>
              </a:pPr>
              <a:r>
                <a:rPr kumimoji="1" lang="ja-JP" altLang="en-US" sz="4000" spc="-150" dirty="0">
                  <a:solidFill>
                    <a:schemeClr val="bg1"/>
                  </a:solidFill>
                  <a:effectLst/>
                  <a:latin typeface="HGP創英角ｺﾞｼｯｸUB" panose="020B0900000000000000" pitchFamily="50" charset="-128"/>
                  <a:ea typeface="HGP創英角ｺﾞｼｯｸUB" panose="020B0900000000000000" pitchFamily="50" charset="-128"/>
                </a:rPr>
                <a:t>大雨のときは</a:t>
              </a:r>
              <a:endParaRPr kumimoji="1" lang="en-US" altLang="ja-JP" sz="4000" spc="-150" dirty="0">
                <a:solidFill>
                  <a:schemeClr val="bg1"/>
                </a:solidFill>
                <a:effectLst/>
                <a:latin typeface="HGP創英角ｺﾞｼｯｸUB" panose="020B0900000000000000" pitchFamily="50" charset="-128"/>
                <a:ea typeface="HGP創英角ｺﾞｼｯｸUB" panose="020B0900000000000000" pitchFamily="50" charset="-128"/>
              </a:endParaRPr>
            </a:p>
            <a:p>
              <a:pPr algn="ctr">
                <a:lnSpc>
                  <a:spcPts val="6000"/>
                </a:lnSpc>
              </a:pPr>
              <a:r>
                <a:rPr kumimoji="1" lang="ja-JP" altLang="en-US" sz="4000" spc="-150" dirty="0">
                  <a:solidFill>
                    <a:schemeClr val="bg1"/>
                  </a:solidFill>
                  <a:effectLst/>
                  <a:latin typeface="HGP創英角ｺﾞｼｯｸUB" panose="020B0900000000000000" pitchFamily="50" charset="-128"/>
                  <a:ea typeface="HGP創英角ｺﾞｼｯｸUB" panose="020B0900000000000000" pitchFamily="50" charset="-128"/>
                </a:rPr>
                <a:t>身近な場所にも</a:t>
              </a:r>
              <a:endParaRPr kumimoji="1" lang="en-US" altLang="ja-JP" sz="4000" spc="-150" dirty="0">
                <a:solidFill>
                  <a:schemeClr val="bg1"/>
                </a:solidFill>
                <a:effectLst/>
                <a:latin typeface="HGP創英角ｺﾞｼｯｸUB" panose="020B0900000000000000" pitchFamily="50" charset="-128"/>
                <a:ea typeface="HGP創英角ｺﾞｼｯｸUB" panose="020B0900000000000000" pitchFamily="50" charset="-128"/>
              </a:endParaRPr>
            </a:p>
            <a:p>
              <a:pPr algn="ctr">
                <a:lnSpc>
                  <a:spcPts val="6000"/>
                </a:lnSpc>
              </a:pPr>
              <a:r>
                <a:rPr kumimoji="1" lang="ja-JP" altLang="en-US" sz="4000" spc="-150" dirty="0">
                  <a:solidFill>
                    <a:schemeClr val="bg1"/>
                  </a:solidFill>
                  <a:effectLst/>
                  <a:latin typeface="HGP創英角ｺﾞｼｯｸUB" panose="020B0900000000000000" pitchFamily="50" charset="-128"/>
                  <a:ea typeface="HGP創英角ｺﾞｼｯｸUB" panose="020B0900000000000000" pitchFamily="50" charset="-128"/>
                </a:rPr>
                <a:t>危険が</a:t>
              </a:r>
              <a:r>
                <a:rPr kumimoji="1" lang="ja-JP" altLang="en-US" sz="4000" spc="-150" dirty="0">
                  <a:solidFill>
                    <a:schemeClr val="bg1"/>
                  </a:solidFill>
                  <a:latin typeface="HGP創英角ｺﾞｼｯｸUB" panose="020B0900000000000000" pitchFamily="50" charset="-128"/>
                  <a:ea typeface="HGP創英角ｺﾞｼｯｸUB" panose="020B0900000000000000" pitchFamily="50" charset="-128"/>
                </a:rPr>
                <a:t>あり</a:t>
              </a:r>
              <a:r>
                <a:rPr kumimoji="1" lang="ja-JP" altLang="en-US" sz="4000" spc="-150" dirty="0">
                  <a:solidFill>
                    <a:schemeClr val="bg1"/>
                  </a:solidFill>
                  <a:effectLst/>
                  <a:latin typeface="HGP創英角ｺﾞｼｯｸUB" panose="020B0900000000000000" pitchFamily="50" charset="-128"/>
                  <a:ea typeface="HGP創英角ｺﾞｼｯｸUB" panose="020B0900000000000000" pitchFamily="50" charset="-128"/>
                </a:rPr>
                <a:t>ます</a:t>
              </a:r>
              <a:r>
                <a:rPr kumimoji="1" lang="ja-JP" altLang="en-US" sz="4000" spc="-150" dirty="0">
                  <a:solidFill>
                    <a:schemeClr val="bg1"/>
                  </a:solidFill>
                  <a:latin typeface="HGP創英角ｺﾞｼｯｸUB" panose="020B0900000000000000" pitchFamily="50" charset="-128"/>
                  <a:ea typeface="HGP創英角ｺﾞｼｯｸUB" panose="020B0900000000000000" pitchFamily="50" charset="-128"/>
                </a:rPr>
                <a:t>。</a:t>
              </a:r>
              <a:endParaRPr kumimoji="1" lang="en-US" altLang="ja-JP" sz="4000" spc="-150" dirty="0">
                <a:solidFill>
                  <a:schemeClr val="bg1"/>
                </a:solidFill>
                <a:effectLst/>
                <a:latin typeface="HGP創英角ｺﾞｼｯｸUB" panose="020B0900000000000000" pitchFamily="50" charset="-128"/>
                <a:ea typeface="HGP創英角ｺﾞｼｯｸUB" panose="020B0900000000000000" pitchFamily="50" charset="-128"/>
              </a:endParaRPr>
            </a:p>
          </p:txBody>
        </p:sp>
        <p:grpSp>
          <p:nvGrpSpPr>
            <p:cNvPr id="28" name="グループ化 27">
              <a:extLst>
                <a:ext uri="{FF2B5EF4-FFF2-40B4-BE49-F238E27FC236}">
                  <a16:creationId xmlns:a16="http://schemas.microsoft.com/office/drawing/2014/main" id="{C6F79595-B77B-53F3-4FF5-5A90CBC6E1BD}"/>
                </a:ext>
              </a:extLst>
            </p:cNvPr>
            <p:cNvGrpSpPr/>
            <p:nvPr/>
          </p:nvGrpSpPr>
          <p:grpSpPr>
            <a:xfrm>
              <a:off x="4216577" y="1684226"/>
              <a:ext cx="710844" cy="646351"/>
              <a:chOff x="1392261" y="4263085"/>
              <a:chExt cx="1296333" cy="1178720"/>
            </a:xfrm>
          </p:grpSpPr>
          <p:sp>
            <p:nvSpPr>
              <p:cNvPr id="36" name="フローチャート: 抜出し 35">
                <a:extLst>
                  <a:ext uri="{FF2B5EF4-FFF2-40B4-BE49-F238E27FC236}">
                    <a16:creationId xmlns:a16="http://schemas.microsoft.com/office/drawing/2014/main" id="{D875B28D-1577-BE69-8FA8-4DD64D13BC09}"/>
                  </a:ext>
                </a:extLst>
              </p:cNvPr>
              <p:cNvSpPr/>
              <p:nvPr/>
            </p:nvSpPr>
            <p:spPr>
              <a:xfrm>
                <a:off x="1392261" y="4263085"/>
                <a:ext cx="1296333" cy="1178720"/>
              </a:xfrm>
              <a:prstGeom prst="flowChartExtract">
                <a:avLst/>
              </a:prstGeom>
              <a:solidFill>
                <a:srgbClr val="B52F25"/>
              </a:solidFill>
              <a:ln w="38100" cap="flat">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a:extLst>
                  <a:ext uri="{FF2B5EF4-FFF2-40B4-BE49-F238E27FC236}">
                    <a16:creationId xmlns:a16="http://schemas.microsoft.com/office/drawing/2014/main" id="{8376D7B6-9B7D-F810-09DC-44E8F40ADCDC}"/>
                  </a:ext>
                </a:extLst>
              </p:cNvPr>
              <p:cNvGrpSpPr/>
              <p:nvPr/>
            </p:nvGrpSpPr>
            <p:grpSpPr>
              <a:xfrm>
                <a:off x="1956367" y="4626379"/>
                <a:ext cx="168121" cy="672741"/>
                <a:chOff x="3524238" y="3430384"/>
                <a:chExt cx="168121" cy="672741"/>
              </a:xfrm>
            </p:grpSpPr>
            <p:sp>
              <p:nvSpPr>
                <p:cNvPr id="45" name="台形 44">
                  <a:extLst>
                    <a:ext uri="{FF2B5EF4-FFF2-40B4-BE49-F238E27FC236}">
                      <a16:creationId xmlns:a16="http://schemas.microsoft.com/office/drawing/2014/main" id="{BD58E251-F812-204C-67C4-333A9E9028E1}"/>
                    </a:ext>
                  </a:extLst>
                </p:cNvPr>
                <p:cNvSpPr/>
                <p:nvPr/>
              </p:nvSpPr>
              <p:spPr>
                <a:xfrm flipV="1">
                  <a:off x="3524238" y="3430384"/>
                  <a:ext cx="168121" cy="529476"/>
                </a:xfrm>
                <a:prstGeom prst="trapezoid">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2C6605D2-0FE7-5563-40E4-86B126045684}"/>
                    </a:ext>
                  </a:extLst>
                </p:cNvPr>
                <p:cNvSpPr/>
                <p:nvPr/>
              </p:nvSpPr>
              <p:spPr>
                <a:xfrm>
                  <a:off x="3566390" y="4019305"/>
                  <a:ext cx="83821" cy="83820"/>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3" name="テキスト ボックス 32">
              <a:extLst>
                <a:ext uri="{FF2B5EF4-FFF2-40B4-BE49-F238E27FC236}">
                  <a16:creationId xmlns:a16="http://schemas.microsoft.com/office/drawing/2014/main" id="{1569AC36-BB2A-01BE-8AEB-57E9916B1724}"/>
                </a:ext>
              </a:extLst>
            </p:cNvPr>
            <p:cNvSpPr txBox="1"/>
            <p:nvPr/>
          </p:nvSpPr>
          <p:spPr>
            <a:xfrm>
              <a:off x="3095709" y="3971769"/>
              <a:ext cx="731509"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き　けん</a:t>
              </a:r>
            </a:p>
          </p:txBody>
        </p:sp>
      </p:grpSp>
    </p:spTree>
    <p:extLst>
      <p:ext uri="{BB962C8B-B14F-4D97-AF65-F5344CB8AC3E}">
        <p14:creationId xmlns:p14="http://schemas.microsoft.com/office/powerpoint/2010/main" val="226392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randombar(horizontal)">
                                      <p:cBhvr>
                                        <p:cTn id="11" dur="500"/>
                                        <p:tgtEl>
                                          <p:spTgt spid="47"/>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C08A7457-131D-26D0-4398-9CB4538B9CA2}"/>
              </a:ext>
            </a:extLst>
          </p:cNvPr>
          <p:cNvGrpSpPr/>
          <p:nvPr/>
        </p:nvGrpSpPr>
        <p:grpSpPr>
          <a:xfrm>
            <a:off x="210427" y="2459601"/>
            <a:ext cx="8723146" cy="3524054"/>
            <a:chOff x="210427" y="2197786"/>
            <a:chExt cx="8723146" cy="3524054"/>
          </a:xfrm>
        </p:grpSpPr>
        <p:sp>
          <p:nvSpPr>
            <p:cNvPr id="6" name="正方形/長方形 5">
              <a:extLst>
                <a:ext uri="{FF2B5EF4-FFF2-40B4-BE49-F238E27FC236}">
                  <a16:creationId xmlns:a16="http://schemas.microsoft.com/office/drawing/2014/main" id="{DB47CFF9-6BA2-E410-4B49-2DEEC7A16984}"/>
                </a:ext>
              </a:extLst>
            </p:cNvPr>
            <p:cNvSpPr/>
            <p:nvPr/>
          </p:nvSpPr>
          <p:spPr>
            <a:xfrm>
              <a:off x="210427" y="2197786"/>
              <a:ext cx="8723146" cy="3524054"/>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722B891D-3AF8-5FA9-C560-691339666566}"/>
                </a:ext>
              </a:extLst>
            </p:cNvPr>
            <p:cNvSpPr txBox="1"/>
            <p:nvPr/>
          </p:nvSpPr>
          <p:spPr>
            <a:xfrm>
              <a:off x="332039" y="2325731"/>
              <a:ext cx="8479921" cy="3361498"/>
            </a:xfrm>
            <a:prstGeom prst="rect">
              <a:avLst/>
            </a:prstGeom>
            <a:noFill/>
          </p:spPr>
          <p:txBody>
            <a:bodyPr wrap="square" rtlCol="0">
              <a:spAutoFit/>
            </a:bodyPr>
            <a:lstStyle/>
            <a:p>
              <a:pPr>
                <a:lnSpc>
                  <a:spcPts val="6600"/>
                </a:lnSpc>
              </a:pPr>
              <a:r>
                <a:rPr kumimoji="1" lang="ja-JP" altLang="en-US" sz="4000" dirty="0">
                  <a:latin typeface="HGP創英角ｺﾞｼｯｸUB" panose="020B0900000000000000" pitchFamily="50" charset="-128"/>
                  <a:ea typeface="HGP創英角ｺﾞｼｯｸUB" panose="020B0900000000000000" pitchFamily="50" charset="-128"/>
                </a:rPr>
                <a:t>大雨が降ったときに</a:t>
              </a:r>
              <a:endParaRPr kumimoji="1" lang="en-US" altLang="ja-JP" sz="4000" dirty="0">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4400" dirty="0">
                  <a:solidFill>
                    <a:srgbClr val="B52F25"/>
                  </a:solidFill>
                  <a:effectLst/>
                  <a:latin typeface="HGP創英角ｺﾞｼｯｸUB" panose="020B0900000000000000" pitchFamily="50" charset="-128"/>
                  <a:ea typeface="HGP創英角ｺﾞｼｯｸUB" panose="020B0900000000000000" pitchFamily="50" charset="-128"/>
                </a:rPr>
                <a:t>どこに水がたまりやすいかを</a:t>
              </a:r>
              <a:endParaRPr kumimoji="1" lang="en-US" altLang="ja-JP" sz="4400" dirty="0">
                <a:solidFill>
                  <a:srgbClr val="B52F25"/>
                </a:solidFill>
                <a:effectLst/>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4400" dirty="0">
                  <a:solidFill>
                    <a:srgbClr val="B52F25"/>
                  </a:solidFill>
                  <a:effectLst/>
                  <a:latin typeface="HGP創英角ｺﾞｼｯｸUB" panose="020B0900000000000000" pitchFamily="50" charset="-128"/>
                  <a:ea typeface="HGP創英角ｺﾞｼｯｸUB" panose="020B0900000000000000" pitchFamily="50" charset="-128"/>
                </a:rPr>
                <a:t>知っておくこと</a:t>
              </a:r>
              <a:endParaRPr kumimoji="1" lang="en-US" altLang="ja-JP" sz="4400" dirty="0">
                <a:solidFill>
                  <a:srgbClr val="B52F25"/>
                </a:solidFill>
                <a:effectLst/>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4400" dirty="0">
                  <a:solidFill>
                    <a:srgbClr val="B52F25"/>
                  </a:solidFill>
                  <a:latin typeface="HGP創英角ｺﾞｼｯｸUB" panose="020B0900000000000000" pitchFamily="50" charset="-128"/>
                  <a:ea typeface="HGP創英角ｺﾞｼｯｸUB" panose="020B0900000000000000" pitchFamily="50" charset="-128"/>
                </a:rPr>
                <a:t>　また、近づかないこと　</a:t>
              </a:r>
              <a:r>
                <a:rPr kumimoji="1" lang="ja-JP" altLang="en-US" sz="4000" dirty="0">
                  <a:effectLst/>
                  <a:latin typeface="HGP創英角ｺﾞｼｯｸUB" panose="020B0900000000000000" pitchFamily="50" charset="-128"/>
                  <a:ea typeface="HGP創英角ｺﾞｼｯｸUB" panose="020B0900000000000000" pitchFamily="50" charset="-128"/>
                </a:rPr>
                <a:t>が</a:t>
              </a:r>
              <a:r>
                <a:rPr kumimoji="1" lang="ja-JP" altLang="en-US" sz="4000" dirty="0">
                  <a:latin typeface="HGP創英角ｺﾞｼｯｸUB" panose="020B0900000000000000" pitchFamily="50" charset="-128"/>
                  <a:ea typeface="HGP創英角ｺﾞｼｯｸUB" panose="020B0900000000000000" pitchFamily="50" charset="-128"/>
                </a:rPr>
                <a:t>大切</a:t>
              </a:r>
              <a:r>
                <a:rPr kumimoji="1" lang="ja-JP" altLang="en-US" sz="4000" dirty="0">
                  <a:effectLst/>
                  <a:latin typeface="HGP創英角ｺﾞｼｯｸUB" panose="020B0900000000000000" pitchFamily="50" charset="-128"/>
                  <a:ea typeface="HGP創英角ｺﾞｼｯｸUB" panose="020B0900000000000000" pitchFamily="50" charset="-128"/>
                </a:rPr>
                <a:t>です。</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sp>
          <p:nvSpPr>
            <p:cNvPr id="27" name="テキスト ボックス 26">
              <a:extLst>
                <a:ext uri="{FF2B5EF4-FFF2-40B4-BE49-F238E27FC236}">
                  <a16:creationId xmlns:a16="http://schemas.microsoft.com/office/drawing/2014/main" id="{44A8186C-991B-E6EF-1ED2-BB712531A784}"/>
                </a:ext>
              </a:extLst>
            </p:cNvPr>
            <p:cNvSpPr txBox="1"/>
            <p:nvPr/>
          </p:nvSpPr>
          <p:spPr>
            <a:xfrm>
              <a:off x="1736013" y="2319448"/>
              <a:ext cx="886727"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ふ</a:t>
              </a:r>
            </a:p>
          </p:txBody>
        </p:sp>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21</a:t>
            </a:fld>
            <a:endParaRPr kumimoji="1" lang="ja-JP" altLang="en-US"/>
          </a:p>
        </p:txBody>
      </p:sp>
      <p:grpSp>
        <p:nvGrpSpPr>
          <p:cNvPr id="10" name="グループ化 9"/>
          <p:cNvGrpSpPr/>
          <p:nvPr/>
        </p:nvGrpSpPr>
        <p:grpSpPr>
          <a:xfrm>
            <a:off x="142671" y="745544"/>
            <a:ext cx="1043215" cy="1043216"/>
            <a:chOff x="418426" y="379199"/>
            <a:chExt cx="1043215" cy="1043216"/>
          </a:xfrm>
        </p:grpSpPr>
        <p:sp>
          <p:nvSpPr>
            <p:cNvPr id="11" name="円/楕円 10"/>
            <p:cNvSpPr/>
            <p:nvPr/>
          </p:nvSpPr>
          <p:spPr>
            <a:xfrm>
              <a:off x="418426"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15435" y="560641"/>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a:t>
              </a:r>
            </a:p>
          </p:txBody>
        </p:sp>
      </p:grpSp>
      <p:grpSp>
        <p:nvGrpSpPr>
          <p:cNvPr id="13" name="グループ化 12"/>
          <p:cNvGrpSpPr/>
          <p:nvPr/>
        </p:nvGrpSpPr>
        <p:grpSpPr>
          <a:xfrm>
            <a:off x="1168545" y="375752"/>
            <a:ext cx="1043215" cy="1093667"/>
            <a:chOff x="1561979" y="379199"/>
            <a:chExt cx="1043215" cy="1093667"/>
          </a:xfrm>
        </p:grpSpPr>
        <p:sp>
          <p:nvSpPr>
            <p:cNvPr id="14" name="円/楕円 13"/>
            <p:cNvSpPr/>
            <p:nvPr/>
          </p:nvSpPr>
          <p:spPr>
            <a:xfrm>
              <a:off x="1561979"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653613" y="611092"/>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a:t>
              </a:r>
            </a:p>
          </p:txBody>
        </p:sp>
      </p:grpSp>
      <p:grpSp>
        <p:nvGrpSpPr>
          <p:cNvPr id="16" name="グループ化 15"/>
          <p:cNvGrpSpPr/>
          <p:nvPr/>
        </p:nvGrpSpPr>
        <p:grpSpPr>
          <a:xfrm>
            <a:off x="2303394" y="330191"/>
            <a:ext cx="1043215" cy="1050125"/>
            <a:chOff x="3395081" y="379199"/>
            <a:chExt cx="1043215" cy="1050125"/>
          </a:xfrm>
        </p:grpSpPr>
        <p:sp>
          <p:nvSpPr>
            <p:cNvPr id="17" name="円/楕円 16"/>
            <p:cNvSpPr/>
            <p:nvPr/>
          </p:nvSpPr>
          <p:spPr>
            <a:xfrm>
              <a:off x="3395081"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508774"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a:t>
              </a:r>
            </a:p>
          </p:txBody>
        </p:sp>
      </p:grpSp>
      <p:grpSp>
        <p:nvGrpSpPr>
          <p:cNvPr id="19" name="グループ化 18"/>
          <p:cNvGrpSpPr/>
          <p:nvPr/>
        </p:nvGrpSpPr>
        <p:grpSpPr>
          <a:xfrm>
            <a:off x="3395519" y="667012"/>
            <a:ext cx="1043215" cy="1043215"/>
            <a:chOff x="4555317" y="401561"/>
            <a:chExt cx="1043215" cy="1043215"/>
          </a:xfrm>
        </p:grpSpPr>
        <p:sp>
          <p:nvSpPr>
            <p:cNvPr id="20" name="円/楕円 19"/>
            <p:cNvSpPr/>
            <p:nvPr/>
          </p:nvSpPr>
          <p:spPr>
            <a:xfrm>
              <a:off x="4555317" y="401561"/>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652326"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a:t>
              </a:r>
            </a:p>
          </p:txBody>
        </p:sp>
      </p:grpSp>
      <p:grpSp>
        <p:nvGrpSpPr>
          <p:cNvPr id="22" name="グループ化 21"/>
          <p:cNvGrpSpPr/>
          <p:nvPr/>
        </p:nvGrpSpPr>
        <p:grpSpPr>
          <a:xfrm>
            <a:off x="4530368" y="794957"/>
            <a:ext cx="1043215" cy="1043215"/>
            <a:chOff x="5715553" y="386109"/>
            <a:chExt cx="1043215" cy="1043215"/>
          </a:xfrm>
        </p:grpSpPr>
        <p:sp>
          <p:nvSpPr>
            <p:cNvPr id="23" name="円/楕円 22"/>
            <p:cNvSpPr/>
            <p:nvPr/>
          </p:nvSpPr>
          <p:spPr>
            <a:xfrm>
              <a:off x="5715553" y="38610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812562" y="53168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と</a:t>
              </a:r>
            </a:p>
          </p:txBody>
        </p:sp>
      </p:grpSp>
      <p:grpSp>
        <p:nvGrpSpPr>
          <p:cNvPr id="3" name="グループ化 2"/>
          <p:cNvGrpSpPr/>
          <p:nvPr/>
        </p:nvGrpSpPr>
        <p:grpSpPr>
          <a:xfrm>
            <a:off x="6521261" y="576217"/>
            <a:ext cx="2523910" cy="2523910"/>
            <a:chOff x="6521261" y="576217"/>
            <a:chExt cx="2523910" cy="2523910"/>
          </a:xfrm>
        </p:grpSpPr>
        <p:grpSp>
          <p:nvGrpSpPr>
            <p:cNvPr id="35" name="グループ化 34"/>
            <p:cNvGrpSpPr/>
            <p:nvPr/>
          </p:nvGrpSpPr>
          <p:grpSpPr>
            <a:xfrm>
              <a:off x="6521261" y="576217"/>
              <a:ext cx="2523910" cy="2523910"/>
              <a:chOff x="6521261" y="576217"/>
              <a:chExt cx="2523910" cy="2523910"/>
            </a:xfrm>
          </p:grpSpPr>
          <p:grpSp>
            <p:nvGrpSpPr>
              <p:cNvPr id="34" name="グループ化 33"/>
              <p:cNvGrpSpPr/>
              <p:nvPr/>
            </p:nvGrpSpPr>
            <p:grpSpPr>
              <a:xfrm>
                <a:off x="6521261" y="576217"/>
                <a:ext cx="2523910" cy="2523910"/>
                <a:chOff x="6638813" y="916744"/>
                <a:chExt cx="2523910" cy="2523910"/>
              </a:xfrm>
            </p:grpSpPr>
            <p:sp>
              <p:nvSpPr>
                <p:cNvPr id="30" name="円/楕円 29"/>
                <p:cNvSpPr/>
                <p:nvPr/>
              </p:nvSpPr>
              <p:spPr>
                <a:xfrm>
                  <a:off x="6708156" y="986087"/>
                  <a:ext cx="2385224" cy="2385224"/>
                </a:xfrm>
                <a:prstGeom prst="ellipse">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6638813" y="916744"/>
                  <a:ext cx="2523910" cy="2523910"/>
                </a:xfrm>
                <a:prstGeom prst="ellipse">
                  <a:avLst/>
                </a:prstGeom>
                <a:noFill/>
                <a:ln>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6599809" y="1319379"/>
                <a:ext cx="2385589" cy="1261884"/>
              </a:xfrm>
              <a:prstGeom prst="rect">
                <a:avLst/>
              </a:prstGeom>
              <a:noFill/>
            </p:spPr>
            <p:txBody>
              <a:bodyPr wrap="none" rtlCol="0">
                <a:spAutoFit/>
              </a:bodyPr>
              <a:lstStyle/>
              <a:p>
                <a:pPr algn="ctr"/>
                <a:r>
                  <a:rPr kumimoji="1" lang="ja-JP" altLang="en-US" sz="3800" dirty="0">
                    <a:solidFill>
                      <a:schemeClr val="bg1"/>
                    </a:solidFill>
                    <a:latin typeface="HGP創英角ｺﾞｼｯｸUB" panose="020B0900000000000000" pitchFamily="50" charset="-128"/>
                    <a:ea typeface="HGP創英角ｺﾞｼｯｸUB" panose="020B0900000000000000" pitchFamily="50" charset="-128"/>
                  </a:rPr>
                  <a:t>日ごろから</a:t>
                </a:r>
                <a:endParaRPr kumimoji="1" lang="en-US" altLang="ja-JP" sz="3800"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3800" dirty="0">
                    <a:solidFill>
                      <a:schemeClr val="bg1"/>
                    </a:solidFill>
                    <a:latin typeface="HGP創英角ｺﾞｼｯｸUB" panose="020B0900000000000000" pitchFamily="50" charset="-128"/>
                    <a:ea typeface="HGP創英角ｺﾞｼｯｸUB" panose="020B0900000000000000" pitchFamily="50" charset="-128"/>
                  </a:rPr>
                  <a:t>確認</a:t>
                </a:r>
                <a:r>
                  <a:rPr kumimoji="1" lang="en-US" altLang="ja-JP" sz="3800" dirty="0">
                    <a:solidFill>
                      <a:schemeClr val="bg1"/>
                    </a:solidFill>
                    <a:latin typeface="HGP創英角ｺﾞｼｯｸUB" panose="020B0900000000000000" pitchFamily="50" charset="-128"/>
                    <a:ea typeface="HGP創英角ｺﾞｼｯｸUB" panose="020B0900000000000000" pitchFamily="50" charset="-128"/>
                  </a:rPr>
                  <a:t>!!</a:t>
                </a:r>
                <a:endParaRPr kumimoji="1" lang="ja-JP" altLang="en-US" sz="38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28" name="テキスト ボックス 27"/>
            <p:cNvSpPr txBox="1"/>
            <p:nvPr/>
          </p:nvSpPr>
          <p:spPr>
            <a:xfrm>
              <a:off x="7280276" y="1884149"/>
              <a:ext cx="744468"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かく　にん</a:t>
              </a:r>
            </a:p>
          </p:txBody>
        </p:sp>
      </p:grpSp>
    </p:spTree>
    <p:extLst>
      <p:ext uri="{BB962C8B-B14F-4D97-AF65-F5344CB8AC3E}">
        <p14:creationId xmlns:p14="http://schemas.microsoft.com/office/powerpoint/2010/main" val="429235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22</a:t>
            </a:fld>
            <a:endParaRPr kumimoji="1" lang="ja-JP" altLang="en-US"/>
          </a:p>
        </p:txBody>
      </p:sp>
      <p:grpSp>
        <p:nvGrpSpPr>
          <p:cNvPr id="3" name="グループ化 2"/>
          <p:cNvGrpSpPr/>
          <p:nvPr/>
        </p:nvGrpSpPr>
        <p:grpSpPr>
          <a:xfrm>
            <a:off x="205983" y="2279303"/>
            <a:ext cx="2674839" cy="923108"/>
            <a:chOff x="1086517" y="2528978"/>
            <a:chExt cx="2674839" cy="923108"/>
          </a:xfrm>
        </p:grpSpPr>
        <p:grpSp>
          <p:nvGrpSpPr>
            <p:cNvPr id="4" name="グループ化 3"/>
            <p:cNvGrpSpPr/>
            <p:nvPr/>
          </p:nvGrpSpPr>
          <p:grpSpPr>
            <a:xfrm>
              <a:off x="1086517" y="2528978"/>
              <a:ext cx="2674839" cy="923108"/>
              <a:chOff x="5973269" y="1268379"/>
              <a:chExt cx="2674839" cy="923108"/>
            </a:xfrm>
          </p:grpSpPr>
          <p:sp>
            <p:nvSpPr>
              <p:cNvPr id="6" name="角丸四角形 5"/>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056961" y="1375990"/>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5" name="テキスト ボックス 4"/>
            <p:cNvSpPr txBox="1"/>
            <p:nvPr/>
          </p:nvSpPr>
          <p:spPr>
            <a:xfrm>
              <a:off x="1312333" y="2532952"/>
              <a:ext cx="220980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8" name="テキスト ボックス 7"/>
          <p:cNvSpPr txBox="1"/>
          <p:nvPr/>
        </p:nvSpPr>
        <p:spPr>
          <a:xfrm>
            <a:off x="2866357" y="2348442"/>
            <a:ext cx="6542176" cy="830997"/>
          </a:xfrm>
          <a:prstGeom prst="rect">
            <a:avLst/>
          </a:prstGeom>
          <a:noFill/>
        </p:spPr>
        <p:txBody>
          <a:bodyPr wrap="non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の対策について学ぼう！</a:t>
            </a: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0628" y="3482073"/>
            <a:ext cx="3739820" cy="2828239"/>
          </a:xfrm>
          <a:prstGeom prst="rect">
            <a:avLst/>
          </a:prstGeom>
        </p:spPr>
      </p:pic>
      <p:sp>
        <p:nvSpPr>
          <p:cNvPr id="11" name="テキスト ボックス 10"/>
          <p:cNvSpPr txBox="1"/>
          <p:nvPr/>
        </p:nvSpPr>
        <p:spPr>
          <a:xfrm>
            <a:off x="3555997" y="2315859"/>
            <a:ext cx="1077365"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たいさく</a:t>
            </a:r>
          </a:p>
        </p:txBody>
      </p:sp>
    </p:spTree>
    <p:extLst>
      <p:ext uri="{BB962C8B-B14F-4D97-AF65-F5344CB8AC3E}">
        <p14:creationId xmlns:p14="http://schemas.microsoft.com/office/powerpoint/2010/main" val="3252836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23</a:t>
            </a:fld>
            <a:endParaRPr kumimoji="1" lang="ja-JP" altLang="en-US"/>
          </a:p>
        </p:txBody>
      </p:sp>
      <p:sp>
        <p:nvSpPr>
          <p:cNvPr id="41" name="テキスト ボックス 40"/>
          <p:cNvSpPr txBox="1"/>
          <p:nvPr/>
        </p:nvSpPr>
        <p:spPr>
          <a:xfrm>
            <a:off x="2689494" y="726575"/>
            <a:ext cx="2268537" cy="835293"/>
          </a:xfrm>
          <a:prstGeom prst="rect">
            <a:avLst/>
          </a:prstGeom>
          <a:noFill/>
        </p:spPr>
        <p:txBody>
          <a:bodyPr wrap="square" rtlCol="0">
            <a:spAutoFit/>
          </a:bodyPr>
          <a:lstStyle/>
          <a:p>
            <a:pPr algn="ctr">
              <a:lnSpc>
                <a:spcPts val="6600"/>
              </a:lnSpc>
            </a:pPr>
            <a:r>
              <a:rPr kumimoji="1" lang="ja-JP" altLang="en-US" sz="5000" dirty="0">
                <a:effectLst/>
                <a:latin typeface="HGP創英角ｺﾞｼｯｸUB" panose="020B0900000000000000" pitchFamily="50" charset="-128"/>
                <a:ea typeface="HGP創英角ｺﾞｼｯｸUB" panose="020B0900000000000000" pitchFamily="50" charset="-128"/>
              </a:rPr>
              <a:t>から</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grpSp>
        <p:nvGrpSpPr>
          <p:cNvPr id="37" name="グループ化 36"/>
          <p:cNvGrpSpPr/>
          <p:nvPr/>
        </p:nvGrpSpPr>
        <p:grpSpPr>
          <a:xfrm>
            <a:off x="0" y="1471330"/>
            <a:ext cx="9144000" cy="2387289"/>
            <a:chOff x="26127" y="5037242"/>
            <a:chExt cx="9144000" cy="2387289"/>
          </a:xfrm>
        </p:grpSpPr>
        <p:sp>
          <p:nvSpPr>
            <p:cNvPr id="47" name="正方形/長方形 46"/>
            <p:cNvSpPr/>
            <p:nvPr/>
          </p:nvSpPr>
          <p:spPr>
            <a:xfrm>
              <a:off x="515380" y="5338118"/>
              <a:ext cx="8165495" cy="2086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26127" y="5577601"/>
              <a:ext cx="9144000" cy="1531894"/>
            </a:xfrm>
            <a:prstGeom prst="rect">
              <a:avLst/>
            </a:prstGeom>
            <a:noFill/>
          </p:spPr>
          <p:txBody>
            <a:bodyPr wrap="square" rtlCol="0">
              <a:spAutoFit/>
            </a:bodyPr>
            <a:lstStyle/>
            <a:p>
              <a:pPr algn="ctr">
                <a:lnSpc>
                  <a:spcPts val="6000"/>
                </a:lnSpc>
              </a:pPr>
              <a:r>
                <a:rPr kumimoji="1" lang="ja-JP" altLang="en-US" sz="4300" dirty="0">
                  <a:latin typeface="HGP創英角ｺﾞｼｯｸUB" panose="020B0900000000000000" pitchFamily="50" charset="-128"/>
                  <a:ea typeface="HGP創英角ｺﾞｼｯｸUB" panose="020B0900000000000000" pitchFamily="50" charset="-128"/>
                </a:rPr>
                <a:t>まち</a:t>
              </a:r>
              <a:r>
                <a:rPr kumimoji="1" lang="ja-JP" altLang="en-US" sz="4300" dirty="0">
                  <a:effectLst/>
                  <a:latin typeface="HGP創英角ｺﾞｼｯｸUB" panose="020B0900000000000000" pitchFamily="50" charset="-128"/>
                  <a:ea typeface="HGP創英角ｺﾞｼｯｸUB" panose="020B0900000000000000" pitchFamily="50" charset="-128"/>
                </a:rPr>
                <a:t>を守るためには</a:t>
              </a:r>
              <a:endParaRPr kumimoji="1" lang="en-US" altLang="ja-JP" sz="4300" dirty="0">
                <a:effectLst/>
                <a:latin typeface="HGP創英角ｺﾞｼｯｸUB" panose="020B0900000000000000" pitchFamily="50" charset="-128"/>
                <a:ea typeface="HGP創英角ｺﾞｼｯｸUB" panose="020B0900000000000000" pitchFamily="50" charset="-128"/>
              </a:endParaRPr>
            </a:p>
            <a:p>
              <a:pPr algn="ctr">
                <a:lnSpc>
                  <a:spcPts val="6000"/>
                </a:lnSpc>
              </a:pPr>
              <a:r>
                <a:rPr kumimoji="1" lang="ja-JP" altLang="en-US" sz="4300" dirty="0">
                  <a:effectLst/>
                  <a:latin typeface="HGP創英角ｺﾞｼｯｸUB" panose="020B0900000000000000" pitchFamily="50" charset="-128"/>
                  <a:ea typeface="HGP創英角ｺﾞｼｯｸUB" panose="020B0900000000000000" pitchFamily="50" charset="-128"/>
                </a:rPr>
                <a:t>どうしたらよいでしょうか？</a:t>
              </a:r>
              <a:endParaRPr kumimoji="1" lang="en-US" altLang="ja-JP" sz="4300" dirty="0">
                <a:effectLst/>
                <a:latin typeface="HGP創英角ｺﾞｼｯｸUB" panose="020B0900000000000000" pitchFamily="50" charset="-128"/>
                <a:ea typeface="HGP創英角ｺﾞｼｯｸUB" panose="020B0900000000000000" pitchFamily="50" charset="-128"/>
              </a:endParaRPr>
            </a:p>
          </p:txBody>
        </p:sp>
        <p:sp>
          <p:nvSpPr>
            <p:cNvPr id="49" name="二等辺三角形 48"/>
            <p:cNvSpPr/>
            <p:nvPr/>
          </p:nvSpPr>
          <p:spPr>
            <a:xfrm>
              <a:off x="4431440" y="5037242"/>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p:cNvGrpSpPr/>
          <p:nvPr/>
        </p:nvGrpSpPr>
        <p:grpSpPr>
          <a:xfrm>
            <a:off x="393307" y="618964"/>
            <a:ext cx="2674839" cy="923108"/>
            <a:chOff x="1086517" y="2528978"/>
            <a:chExt cx="2674839" cy="923108"/>
          </a:xfrm>
        </p:grpSpPr>
        <p:grpSp>
          <p:nvGrpSpPr>
            <p:cNvPr id="51" name="グループ化 50"/>
            <p:cNvGrpSpPr/>
            <p:nvPr/>
          </p:nvGrpSpPr>
          <p:grpSpPr>
            <a:xfrm>
              <a:off x="1086517" y="2528978"/>
              <a:ext cx="2674839" cy="923108"/>
              <a:chOff x="5973269" y="1268379"/>
              <a:chExt cx="2674839" cy="923108"/>
            </a:xfrm>
          </p:grpSpPr>
          <p:sp>
            <p:nvSpPr>
              <p:cNvPr id="53" name="角丸四角形 52"/>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6114111" y="1375990"/>
                <a:ext cx="2390398" cy="754053"/>
              </a:xfrm>
              <a:prstGeom prst="rect">
                <a:avLst/>
              </a:prstGeom>
              <a:noFill/>
            </p:spPr>
            <p:txBody>
              <a:bodyPr wrap="none" rtlCol="0">
                <a:spAutoFit/>
              </a:bodyPr>
              <a:lstStyle/>
              <a:p>
                <a:r>
                  <a:rPr kumimoji="1" lang="ja-JP" altLang="en-US" sz="43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52" name="テキスト ボックス 51"/>
            <p:cNvSpPr txBox="1"/>
            <p:nvPr/>
          </p:nvSpPr>
          <p:spPr>
            <a:xfrm>
              <a:off x="1368249" y="2532952"/>
              <a:ext cx="2109434"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pic>
        <p:nvPicPr>
          <p:cNvPr id="17" name="図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8164" y="3975601"/>
            <a:ext cx="2556584" cy="2556584"/>
          </a:xfrm>
          <a:prstGeom prst="rect">
            <a:avLst/>
          </a:prstGeom>
        </p:spPr>
      </p:pic>
    </p:spTree>
    <p:extLst>
      <p:ext uri="{BB962C8B-B14F-4D97-AF65-F5344CB8AC3E}">
        <p14:creationId xmlns:p14="http://schemas.microsoft.com/office/powerpoint/2010/main" val="17216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テキスト ボックス 33"/>
          <p:cNvSpPr txBox="1"/>
          <p:nvPr/>
        </p:nvSpPr>
        <p:spPr>
          <a:xfrm>
            <a:off x="162487" y="275365"/>
            <a:ext cx="8801100" cy="659796"/>
          </a:xfrm>
          <a:prstGeom prst="rect">
            <a:avLst/>
          </a:prstGeom>
          <a:noFill/>
        </p:spPr>
        <p:txBody>
          <a:bodyPr wrap="square" rtlCol="0">
            <a:spAutoFit/>
          </a:bodyPr>
          <a:lstStyle/>
          <a:p>
            <a:pP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洪水災害を防ぐための</a:t>
            </a: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対策</a:t>
            </a:r>
            <a:r>
              <a:rPr kumimoji="1" lang="ja-JP" altLang="en-US" sz="4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　　　　　　　　　　　　　　　　　　　　</a:t>
            </a:r>
            <a:endParaRPr kumimoji="1" lang="en-US" altLang="ja-JP" sz="4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p:cNvSpPr>
            <a:spLocks noGrp="1"/>
          </p:cNvSpPr>
          <p:nvPr>
            <p:ph type="sldNum" sz="quarter" idx="12"/>
          </p:nvPr>
        </p:nvSpPr>
        <p:spPr/>
        <p:txBody>
          <a:bodyPr/>
          <a:lstStyle/>
          <a:p>
            <a:fld id="{24C545B7-4A76-41C6-A249-81AA962B1F89}" type="slidenum">
              <a:rPr lang="ja-JP" altLang="en-US" smtClean="0"/>
              <a:pPr/>
              <a:t>24</a:t>
            </a:fld>
            <a:endParaRPr lang="ja-JP" altLang="en-US"/>
          </a:p>
        </p:txBody>
      </p:sp>
      <p:grpSp>
        <p:nvGrpSpPr>
          <p:cNvPr id="7" name="グループ化 6"/>
          <p:cNvGrpSpPr/>
          <p:nvPr/>
        </p:nvGrpSpPr>
        <p:grpSpPr>
          <a:xfrm>
            <a:off x="0" y="1138558"/>
            <a:ext cx="7958667" cy="5270377"/>
            <a:chOff x="0" y="1138558"/>
            <a:chExt cx="7958667" cy="5270377"/>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5071" t="20034" r="5502" b="12320"/>
            <a:stretch/>
          </p:blipFill>
          <p:spPr>
            <a:xfrm>
              <a:off x="1202267" y="2179835"/>
              <a:ext cx="6756400" cy="4229100"/>
            </a:xfrm>
            <a:prstGeom prst="rect">
              <a:avLst/>
            </a:prstGeom>
          </p:spPr>
        </p:pic>
        <p:grpSp>
          <p:nvGrpSpPr>
            <p:cNvPr id="3" name="グループ化 2"/>
            <p:cNvGrpSpPr/>
            <p:nvPr/>
          </p:nvGrpSpPr>
          <p:grpSpPr>
            <a:xfrm>
              <a:off x="0" y="1138558"/>
              <a:ext cx="3764947" cy="741038"/>
              <a:chOff x="0" y="1138558"/>
              <a:chExt cx="3764947" cy="741038"/>
            </a:xfrm>
          </p:grpSpPr>
          <p:sp>
            <p:nvSpPr>
              <p:cNvPr id="39" name="正方形/長方形 38"/>
              <p:cNvSpPr/>
              <p:nvPr/>
            </p:nvSpPr>
            <p:spPr>
              <a:xfrm>
                <a:off x="0" y="1138558"/>
                <a:ext cx="3764947" cy="741038"/>
              </a:xfrm>
              <a:prstGeom prst="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74196" y="1196173"/>
                <a:ext cx="3534942"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排水ポンプを設置</a:t>
                </a:r>
              </a:p>
            </p:txBody>
          </p:sp>
          <p:sp>
            <p:nvSpPr>
              <p:cNvPr id="31" name="テキスト ボックス 30"/>
              <p:cNvSpPr txBox="1"/>
              <p:nvPr/>
            </p:nvSpPr>
            <p:spPr>
              <a:xfrm>
                <a:off x="314887" y="1165703"/>
                <a:ext cx="744770"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はいすい</a:t>
                </a:r>
              </a:p>
            </p:txBody>
          </p:sp>
          <p:sp>
            <p:nvSpPr>
              <p:cNvPr id="32" name="テキスト ボックス 31"/>
              <p:cNvSpPr txBox="1"/>
              <p:nvPr/>
            </p:nvSpPr>
            <p:spPr>
              <a:xfrm>
                <a:off x="2755297" y="1165703"/>
                <a:ext cx="658955"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せっ　ち</a:t>
                </a:r>
              </a:p>
            </p:txBody>
          </p:sp>
        </p:grpSp>
      </p:grpSp>
      <p:sp>
        <p:nvSpPr>
          <p:cNvPr id="27" name="テキスト ボックス 26"/>
          <p:cNvSpPr txBox="1"/>
          <p:nvPr/>
        </p:nvSpPr>
        <p:spPr>
          <a:xfrm>
            <a:off x="5042889" y="172941"/>
            <a:ext cx="893337" cy="169277"/>
          </a:xfrm>
          <a:prstGeom prst="rect">
            <a:avLst/>
          </a:prstGeom>
          <a:noFill/>
        </p:spPr>
        <p:txBody>
          <a:bodyPr wrap="square" lIns="0" tIns="0" rIns="0" bIns="0" rtlCol="0" anchor="ctr" anchorCtr="0">
            <a:spAutoFit/>
          </a:bodyPr>
          <a:lstStyle/>
          <a:p>
            <a:pPr algn="dist"/>
            <a:r>
              <a:rPr kumimoji="1" lang="ja-JP" altLang="en-US" sz="1100" dirty="0" err="1">
                <a:solidFill>
                  <a:srgbClr val="B52F25"/>
                </a:solidFill>
                <a:latin typeface="HGP創英角ｺﾞｼｯｸUB" panose="020B0900000000000000" pitchFamily="50" charset="-128"/>
                <a:ea typeface="HGP創英角ｺﾞｼｯｸUB" panose="020B0900000000000000" pitchFamily="50" charset="-128"/>
              </a:rPr>
              <a:t>たい</a:t>
            </a:r>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さく　</a:t>
            </a:r>
          </a:p>
        </p:txBody>
      </p:sp>
      <p:sp>
        <p:nvSpPr>
          <p:cNvPr id="29" name="テキスト ボックス 28"/>
          <p:cNvSpPr txBox="1"/>
          <p:nvPr/>
        </p:nvSpPr>
        <p:spPr>
          <a:xfrm>
            <a:off x="332423" y="188154"/>
            <a:ext cx="1872461"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こうず</a:t>
            </a:r>
            <a:r>
              <a:rPr kumimoji="1" lang="ja-JP" altLang="en-US" sz="1100" dirty="0" err="1">
                <a:latin typeface="HGP創英角ｺﾞｼｯｸUB" panose="020B0900000000000000" pitchFamily="50" charset="-128"/>
                <a:ea typeface="HGP創英角ｺﾞｼｯｸUB" panose="020B0900000000000000" pitchFamily="50" charset="-128"/>
              </a:rPr>
              <a:t>いさ</a:t>
            </a:r>
            <a:r>
              <a:rPr kumimoji="1" lang="ja-JP" altLang="en-US" sz="1100" dirty="0">
                <a:latin typeface="HGP創英角ｺﾞｼｯｸUB" panose="020B0900000000000000" pitchFamily="50" charset="-128"/>
                <a:ea typeface="HGP創英角ｺﾞｼｯｸUB" panose="020B0900000000000000" pitchFamily="50" charset="-128"/>
              </a:rPr>
              <a:t>いがい　</a:t>
            </a:r>
          </a:p>
        </p:txBody>
      </p:sp>
      <p:sp>
        <p:nvSpPr>
          <p:cNvPr id="33" name="テキスト ボックス 32"/>
          <p:cNvSpPr txBox="1"/>
          <p:nvPr/>
        </p:nvSpPr>
        <p:spPr>
          <a:xfrm>
            <a:off x="2781247" y="188154"/>
            <a:ext cx="36042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ふせ　</a:t>
            </a:r>
          </a:p>
        </p:txBody>
      </p:sp>
      <p:grpSp>
        <p:nvGrpSpPr>
          <p:cNvPr id="9" name="グループ化 8"/>
          <p:cNvGrpSpPr/>
          <p:nvPr/>
        </p:nvGrpSpPr>
        <p:grpSpPr>
          <a:xfrm>
            <a:off x="5327650" y="1566275"/>
            <a:ext cx="3628069" cy="2006863"/>
            <a:chOff x="905481" y="2024288"/>
            <a:chExt cx="3628069" cy="1482076"/>
          </a:xfrm>
        </p:grpSpPr>
        <p:sp>
          <p:nvSpPr>
            <p:cNvPr id="37" name="フリーフォーム 36"/>
            <p:cNvSpPr/>
            <p:nvPr/>
          </p:nvSpPr>
          <p:spPr>
            <a:xfrm>
              <a:off x="905481" y="2024288"/>
              <a:ext cx="3628069" cy="1482076"/>
            </a:xfrm>
            <a:custGeom>
              <a:avLst/>
              <a:gdLst>
                <a:gd name="connsiteX0" fmla="*/ 188147 w 3119019"/>
                <a:gd name="connsiteY0" fmla="*/ 0 h 1482076"/>
                <a:gd name="connsiteX1" fmla="*/ 2930872 w 3119019"/>
                <a:gd name="connsiteY1" fmla="*/ 0 h 1482076"/>
                <a:gd name="connsiteX2" fmla="*/ 3119019 w 3119019"/>
                <a:gd name="connsiteY2" fmla="*/ 188147 h 1482076"/>
                <a:gd name="connsiteX3" fmla="*/ 3119019 w 3119019"/>
                <a:gd name="connsiteY3" fmla="*/ 940711 h 1482076"/>
                <a:gd name="connsiteX4" fmla="*/ 2930872 w 3119019"/>
                <a:gd name="connsiteY4" fmla="*/ 1128858 h 1482076"/>
                <a:gd name="connsiteX5" fmla="*/ 2340741 w 3119019"/>
                <a:gd name="connsiteY5" fmla="*/ 1128858 h 1482076"/>
                <a:gd name="connsiteX6" fmla="*/ 2051328 w 3119019"/>
                <a:gd name="connsiteY6" fmla="*/ 1482076 h 1482076"/>
                <a:gd name="connsiteX7" fmla="*/ 2118467 w 3119019"/>
                <a:gd name="connsiteY7" fmla="*/ 1128858 h 1482076"/>
                <a:gd name="connsiteX8" fmla="*/ 188147 w 3119019"/>
                <a:gd name="connsiteY8" fmla="*/ 1128858 h 1482076"/>
                <a:gd name="connsiteX9" fmla="*/ 0 w 3119019"/>
                <a:gd name="connsiteY9" fmla="*/ 940711 h 1482076"/>
                <a:gd name="connsiteX10" fmla="*/ 0 w 3119019"/>
                <a:gd name="connsiteY10" fmla="*/ 188147 h 1482076"/>
                <a:gd name="connsiteX11" fmla="*/ 188147 w 3119019"/>
                <a:gd name="connsiteY11" fmla="*/ 0 h 148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9019" h="1482076">
                  <a:moveTo>
                    <a:pt x="188147" y="0"/>
                  </a:moveTo>
                  <a:lnTo>
                    <a:pt x="2930872" y="0"/>
                  </a:lnTo>
                  <a:cubicBezTo>
                    <a:pt x="3034783" y="0"/>
                    <a:pt x="3119019" y="84236"/>
                    <a:pt x="3119019" y="188147"/>
                  </a:cubicBezTo>
                  <a:lnTo>
                    <a:pt x="3119019" y="940711"/>
                  </a:lnTo>
                  <a:cubicBezTo>
                    <a:pt x="3119019" y="1044622"/>
                    <a:pt x="3034783" y="1128858"/>
                    <a:pt x="2930872" y="1128858"/>
                  </a:cubicBezTo>
                  <a:lnTo>
                    <a:pt x="2340741" y="1128858"/>
                  </a:lnTo>
                  <a:lnTo>
                    <a:pt x="2051328" y="1482076"/>
                  </a:lnTo>
                  <a:lnTo>
                    <a:pt x="2118467" y="1128858"/>
                  </a:lnTo>
                  <a:lnTo>
                    <a:pt x="188147" y="1128858"/>
                  </a:lnTo>
                  <a:cubicBezTo>
                    <a:pt x="84236" y="1128858"/>
                    <a:pt x="0" y="1044622"/>
                    <a:pt x="0" y="940711"/>
                  </a:cubicBezTo>
                  <a:lnTo>
                    <a:pt x="0" y="188147"/>
                  </a:lnTo>
                  <a:cubicBezTo>
                    <a:pt x="0" y="84236"/>
                    <a:pt x="84236" y="0"/>
                    <a:pt x="188147" y="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106994" y="2170172"/>
              <a:ext cx="3182281" cy="750071"/>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まちにたまった水を</a:t>
              </a:r>
              <a:endParaRPr kumimoji="1" lang="en-US" altLang="ja-JP" sz="3000" dirty="0">
                <a:latin typeface="HGP創英角ｺﾞｼｯｸUB" panose="020B0900000000000000" pitchFamily="50" charset="-128"/>
                <a:ea typeface="HGP創英角ｺﾞｼｯｸUB" panose="020B0900000000000000" pitchFamily="50" charset="-128"/>
              </a:endParaRPr>
            </a:p>
            <a:p>
              <a:r>
                <a:rPr kumimoji="1" lang="ja-JP" altLang="en-US" sz="3000" dirty="0">
                  <a:latin typeface="HGP創英角ｺﾞｼｯｸUB" panose="020B0900000000000000" pitchFamily="50" charset="-128"/>
                  <a:ea typeface="HGP創英角ｺﾞｼｯｸUB" panose="020B0900000000000000" pitchFamily="50" charset="-128"/>
                </a:rPr>
                <a:t>川などに流します。</a:t>
              </a:r>
            </a:p>
          </p:txBody>
        </p:sp>
      </p:grpSp>
      <p:sp>
        <p:nvSpPr>
          <p:cNvPr id="11" name="右矢印 10"/>
          <p:cNvSpPr/>
          <p:nvPr/>
        </p:nvSpPr>
        <p:spPr>
          <a:xfrm rot="6612904">
            <a:off x="6555755" y="3804482"/>
            <a:ext cx="1171858" cy="635000"/>
          </a:xfrm>
          <a:prstGeom prst="rightArrow">
            <a:avLst/>
          </a:prstGeom>
          <a:solidFill>
            <a:srgbClr val="E66A0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rot="4114573">
            <a:off x="2224246" y="2461978"/>
            <a:ext cx="1171858" cy="635000"/>
          </a:xfrm>
          <a:prstGeom prst="rightArrow">
            <a:avLst/>
          </a:prstGeom>
          <a:solidFill>
            <a:srgbClr val="E66A0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5990828" y="6593368"/>
            <a:ext cx="2736647"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イラスト｜国土交通省近畿地方整備局 企画部施工企画課</a:t>
            </a:r>
            <a:endParaRPr lang="en-US" altLang="ja-JP" sz="800" dirty="0">
              <a:latin typeface="MS PGothic" panose="020B0600070205080204" pitchFamily="50" charset="-128"/>
              <a:ea typeface="MS PGothic" panose="020B0600070205080204" pitchFamily="50" charset="-128"/>
            </a:endParaRPr>
          </a:p>
        </p:txBody>
      </p:sp>
    </p:spTree>
    <p:extLst>
      <p:ext uri="{BB962C8B-B14F-4D97-AF65-F5344CB8AC3E}">
        <p14:creationId xmlns:p14="http://schemas.microsoft.com/office/powerpoint/2010/main" val="199275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p:cNvSpPr txBox="1"/>
          <p:nvPr/>
        </p:nvSpPr>
        <p:spPr>
          <a:xfrm>
            <a:off x="162487" y="275365"/>
            <a:ext cx="8801100" cy="659796"/>
          </a:xfrm>
          <a:prstGeom prst="rect">
            <a:avLst/>
          </a:prstGeom>
          <a:noFill/>
        </p:spPr>
        <p:txBody>
          <a:bodyPr wrap="square" rtlCol="0">
            <a:spAutoFit/>
          </a:bodyPr>
          <a:lstStyle/>
          <a:p>
            <a:pP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洪水災害を防ぐための</a:t>
            </a: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対策</a:t>
            </a:r>
            <a:r>
              <a:rPr kumimoji="1" lang="ja-JP" altLang="en-US" sz="4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　　　　　　　　　　　　　　　　　　　　</a:t>
            </a:r>
            <a:endParaRPr kumimoji="1" lang="en-US" altLang="ja-JP" sz="4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p:cNvSpPr>
            <a:spLocks noGrp="1"/>
          </p:cNvSpPr>
          <p:nvPr>
            <p:ph type="sldNum" sz="quarter" idx="12"/>
          </p:nvPr>
        </p:nvSpPr>
        <p:spPr/>
        <p:txBody>
          <a:bodyPr/>
          <a:lstStyle/>
          <a:p>
            <a:fld id="{24C545B7-4A76-41C6-A249-81AA962B1F89}" type="slidenum">
              <a:rPr lang="ja-JP" altLang="en-US" smtClean="0"/>
              <a:pPr/>
              <a:t>25</a:t>
            </a:fld>
            <a:endParaRPr lang="ja-JP" altLang="en-US"/>
          </a:p>
        </p:txBody>
      </p:sp>
      <p:sp>
        <p:nvSpPr>
          <p:cNvPr id="25" name="テキスト ボックス 24"/>
          <p:cNvSpPr txBox="1"/>
          <p:nvPr/>
        </p:nvSpPr>
        <p:spPr>
          <a:xfrm>
            <a:off x="2781247" y="188154"/>
            <a:ext cx="36042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ふせ　</a:t>
            </a:r>
          </a:p>
        </p:txBody>
      </p:sp>
      <p:grpSp>
        <p:nvGrpSpPr>
          <p:cNvPr id="5" name="グループ化 4"/>
          <p:cNvGrpSpPr/>
          <p:nvPr/>
        </p:nvGrpSpPr>
        <p:grpSpPr>
          <a:xfrm>
            <a:off x="-1" y="1138558"/>
            <a:ext cx="9055154" cy="5176967"/>
            <a:chOff x="-1" y="1138558"/>
            <a:chExt cx="9055154" cy="5176967"/>
          </a:xfrm>
        </p:grpSpPr>
        <p:grpSp>
          <p:nvGrpSpPr>
            <p:cNvPr id="3" name="グループ化 2"/>
            <p:cNvGrpSpPr/>
            <p:nvPr/>
          </p:nvGrpSpPr>
          <p:grpSpPr>
            <a:xfrm>
              <a:off x="-1" y="1138558"/>
              <a:ext cx="9055154" cy="741038"/>
              <a:chOff x="-1" y="1138558"/>
              <a:chExt cx="9055154" cy="741038"/>
            </a:xfrm>
          </p:grpSpPr>
          <p:sp>
            <p:nvSpPr>
              <p:cNvPr id="63" name="正方形/長方形 62"/>
              <p:cNvSpPr/>
              <p:nvPr/>
            </p:nvSpPr>
            <p:spPr>
              <a:xfrm>
                <a:off x="-1" y="1138558"/>
                <a:ext cx="8955719" cy="741038"/>
              </a:xfrm>
              <a:prstGeom prst="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174196" y="1196173"/>
                <a:ext cx="8880957"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線路や道路の下をくぐる道路のサイレンを回す</a:t>
                </a:r>
              </a:p>
            </p:txBody>
          </p:sp>
        </p:grpSp>
        <p:pic>
          <p:nvPicPr>
            <p:cNvPr id="28" name="図 2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5227" y="2251525"/>
              <a:ext cx="6808374" cy="4064000"/>
            </a:xfrm>
            <a:prstGeom prst="rect">
              <a:avLst/>
            </a:prstGeom>
            <a:ln w="12700">
              <a:solidFill>
                <a:schemeClr val="tx1">
                  <a:lumMod val="85000"/>
                  <a:lumOff val="15000"/>
                </a:schemeClr>
              </a:solidFill>
            </a:ln>
          </p:spPr>
        </p:pic>
      </p:grpSp>
      <p:sp>
        <p:nvSpPr>
          <p:cNvPr id="31" name="右矢印 30"/>
          <p:cNvSpPr/>
          <p:nvPr/>
        </p:nvSpPr>
        <p:spPr>
          <a:xfrm rot="12204334">
            <a:off x="5434555" y="2651517"/>
            <a:ext cx="1171858" cy="635000"/>
          </a:xfrm>
          <a:prstGeom prst="rightArrow">
            <a:avLst/>
          </a:prstGeom>
          <a:solidFill>
            <a:srgbClr val="E66A0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p:cNvGrpSpPr/>
          <p:nvPr/>
        </p:nvGrpSpPr>
        <p:grpSpPr>
          <a:xfrm>
            <a:off x="4976974" y="4100252"/>
            <a:ext cx="3628069" cy="2006863"/>
            <a:chOff x="3490040" y="2204769"/>
            <a:chExt cx="3628069" cy="1482076"/>
          </a:xfrm>
        </p:grpSpPr>
        <p:sp>
          <p:nvSpPr>
            <p:cNvPr id="33" name="フリーフォーム 32"/>
            <p:cNvSpPr/>
            <p:nvPr/>
          </p:nvSpPr>
          <p:spPr>
            <a:xfrm flipV="1">
              <a:off x="3490040" y="2204769"/>
              <a:ext cx="3628069" cy="1482076"/>
            </a:xfrm>
            <a:custGeom>
              <a:avLst/>
              <a:gdLst>
                <a:gd name="connsiteX0" fmla="*/ 188147 w 3119019"/>
                <a:gd name="connsiteY0" fmla="*/ 0 h 1482076"/>
                <a:gd name="connsiteX1" fmla="*/ 2930872 w 3119019"/>
                <a:gd name="connsiteY1" fmla="*/ 0 h 1482076"/>
                <a:gd name="connsiteX2" fmla="*/ 3119019 w 3119019"/>
                <a:gd name="connsiteY2" fmla="*/ 188147 h 1482076"/>
                <a:gd name="connsiteX3" fmla="*/ 3119019 w 3119019"/>
                <a:gd name="connsiteY3" fmla="*/ 940711 h 1482076"/>
                <a:gd name="connsiteX4" fmla="*/ 2930872 w 3119019"/>
                <a:gd name="connsiteY4" fmla="*/ 1128858 h 1482076"/>
                <a:gd name="connsiteX5" fmla="*/ 2340741 w 3119019"/>
                <a:gd name="connsiteY5" fmla="*/ 1128858 h 1482076"/>
                <a:gd name="connsiteX6" fmla="*/ 2051328 w 3119019"/>
                <a:gd name="connsiteY6" fmla="*/ 1482076 h 1482076"/>
                <a:gd name="connsiteX7" fmla="*/ 2118467 w 3119019"/>
                <a:gd name="connsiteY7" fmla="*/ 1128858 h 1482076"/>
                <a:gd name="connsiteX8" fmla="*/ 188147 w 3119019"/>
                <a:gd name="connsiteY8" fmla="*/ 1128858 h 1482076"/>
                <a:gd name="connsiteX9" fmla="*/ 0 w 3119019"/>
                <a:gd name="connsiteY9" fmla="*/ 940711 h 1482076"/>
                <a:gd name="connsiteX10" fmla="*/ 0 w 3119019"/>
                <a:gd name="connsiteY10" fmla="*/ 188147 h 1482076"/>
                <a:gd name="connsiteX11" fmla="*/ 188147 w 3119019"/>
                <a:gd name="connsiteY11" fmla="*/ 0 h 148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9019" h="1482076">
                  <a:moveTo>
                    <a:pt x="188147" y="0"/>
                  </a:moveTo>
                  <a:lnTo>
                    <a:pt x="2930872" y="0"/>
                  </a:lnTo>
                  <a:cubicBezTo>
                    <a:pt x="3034783" y="0"/>
                    <a:pt x="3119019" y="84236"/>
                    <a:pt x="3119019" y="188147"/>
                  </a:cubicBezTo>
                  <a:lnTo>
                    <a:pt x="3119019" y="940711"/>
                  </a:lnTo>
                  <a:cubicBezTo>
                    <a:pt x="3119019" y="1044622"/>
                    <a:pt x="3034783" y="1128858"/>
                    <a:pt x="2930872" y="1128858"/>
                  </a:cubicBezTo>
                  <a:lnTo>
                    <a:pt x="2340741" y="1128858"/>
                  </a:lnTo>
                  <a:lnTo>
                    <a:pt x="2051328" y="1482076"/>
                  </a:lnTo>
                  <a:lnTo>
                    <a:pt x="2118467" y="1128858"/>
                  </a:lnTo>
                  <a:lnTo>
                    <a:pt x="188147" y="1128858"/>
                  </a:lnTo>
                  <a:cubicBezTo>
                    <a:pt x="84236" y="1128858"/>
                    <a:pt x="0" y="1044622"/>
                    <a:pt x="0" y="940711"/>
                  </a:cubicBezTo>
                  <a:lnTo>
                    <a:pt x="0" y="188147"/>
                  </a:lnTo>
                  <a:cubicBezTo>
                    <a:pt x="0" y="84236"/>
                    <a:pt x="84236" y="0"/>
                    <a:pt x="188147" y="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3748199" y="2585831"/>
              <a:ext cx="2747868" cy="1091012"/>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車が入って</a:t>
              </a:r>
              <a:endParaRPr kumimoji="1" lang="en-US" altLang="ja-JP" sz="3000" dirty="0">
                <a:latin typeface="HGP創英角ｺﾞｼｯｸUB" panose="020B0900000000000000" pitchFamily="50" charset="-128"/>
                <a:ea typeface="HGP創英角ｺﾞｼｯｸUB" panose="020B0900000000000000" pitchFamily="50" charset="-128"/>
              </a:endParaRPr>
            </a:p>
            <a:p>
              <a:r>
                <a:rPr kumimoji="1" lang="ja-JP" altLang="en-US" sz="3000" dirty="0">
                  <a:latin typeface="HGP創英角ｺﾞｼｯｸUB" panose="020B0900000000000000" pitchFamily="50" charset="-128"/>
                  <a:ea typeface="HGP創英角ｺﾞｼｯｸUB" panose="020B0900000000000000" pitchFamily="50" charset="-128"/>
                </a:rPr>
                <a:t>行かないように</a:t>
              </a:r>
              <a:endParaRPr kumimoji="1" lang="en-US" altLang="ja-JP" sz="3000" dirty="0">
                <a:latin typeface="HGP創英角ｺﾞｼｯｸUB" panose="020B0900000000000000" pitchFamily="50" charset="-128"/>
                <a:ea typeface="HGP創英角ｺﾞｼｯｸUB" panose="020B0900000000000000" pitchFamily="50" charset="-128"/>
              </a:endParaRPr>
            </a:p>
            <a:p>
              <a:r>
                <a:rPr kumimoji="1" lang="ja-JP" altLang="en-US" sz="3000" dirty="0">
                  <a:latin typeface="HGP創英角ｺﾞｼｯｸUB" panose="020B0900000000000000" pitchFamily="50" charset="-128"/>
                  <a:ea typeface="HGP創英角ｺﾞｼｯｸUB" panose="020B0900000000000000" pitchFamily="50" charset="-128"/>
                </a:rPr>
                <a:t>サイレンを回す。</a:t>
              </a:r>
            </a:p>
          </p:txBody>
        </p:sp>
      </p:grpSp>
      <p:sp>
        <p:nvSpPr>
          <p:cNvPr id="21" name="テキスト ボックス 20"/>
          <p:cNvSpPr txBox="1"/>
          <p:nvPr/>
        </p:nvSpPr>
        <p:spPr>
          <a:xfrm>
            <a:off x="5042889" y="172941"/>
            <a:ext cx="893337" cy="169277"/>
          </a:xfrm>
          <a:prstGeom prst="rect">
            <a:avLst/>
          </a:prstGeom>
          <a:noFill/>
        </p:spPr>
        <p:txBody>
          <a:bodyPr wrap="square" lIns="0" tIns="0" rIns="0" bIns="0" rtlCol="0" anchor="ctr" anchorCtr="0">
            <a:spAutoFit/>
          </a:bodyPr>
          <a:lstStyle/>
          <a:p>
            <a:pPr algn="dist"/>
            <a:r>
              <a:rPr kumimoji="1" lang="ja-JP" altLang="en-US" sz="1100" dirty="0" err="1">
                <a:solidFill>
                  <a:srgbClr val="B52F25"/>
                </a:solidFill>
                <a:latin typeface="HGP創英角ｺﾞｼｯｸUB" panose="020B0900000000000000" pitchFamily="50" charset="-128"/>
                <a:ea typeface="HGP創英角ｺﾞｼｯｸUB" panose="020B0900000000000000" pitchFamily="50" charset="-128"/>
              </a:rPr>
              <a:t>たい</a:t>
            </a:r>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さく　</a:t>
            </a:r>
          </a:p>
        </p:txBody>
      </p:sp>
      <p:sp>
        <p:nvSpPr>
          <p:cNvPr id="22" name="テキスト ボックス 21"/>
          <p:cNvSpPr txBox="1"/>
          <p:nvPr/>
        </p:nvSpPr>
        <p:spPr>
          <a:xfrm>
            <a:off x="332423" y="188154"/>
            <a:ext cx="1872461"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こうず</a:t>
            </a:r>
            <a:r>
              <a:rPr kumimoji="1" lang="ja-JP" altLang="en-US" sz="1100" dirty="0" err="1">
                <a:latin typeface="HGP創英角ｺﾞｼｯｸUB" panose="020B0900000000000000" pitchFamily="50" charset="-128"/>
                <a:ea typeface="HGP創英角ｺﾞｼｯｸUB" panose="020B0900000000000000" pitchFamily="50" charset="-128"/>
              </a:rPr>
              <a:t>いさ</a:t>
            </a:r>
            <a:r>
              <a:rPr kumimoji="1" lang="ja-JP" altLang="en-US" sz="1100" dirty="0">
                <a:latin typeface="HGP創英角ｺﾞｼｯｸUB" panose="020B0900000000000000" pitchFamily="50" charset="-128"/>
                <a:ea typeface="HGP創英角ｺﾞｼｯｸUB" panose="020B0900000000000000" pitchFamily="50" charset="-128"/>
              </a:rPr>
              <a:t>いがい　</a:t>
            </a:r>
          </a:p>
        </p:txBody>
      </p:sp>
    </p:spTree>
    <p:extLst>
      <p:ext uri="{BB962C8B-B14F-4D97-AF65-F5344CB8AC3E}">
        <p14:creationId xmlns:p14="http://schemas.microsoft.com/office/powerpoint/2010/main" val="321898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right)">
                                      <p:cBhvr>
                                        <p:cTn id="11" dur="500"/>
                                        <p:tgtEl>
                                          <p:spTgt spid="3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0" y="1122231"/>
            <a:ext cx="7886700" cy="5126169"/>
            <a:chOff x="0" y="1122231"/>
            <a:chExt cx="7886700" cy="5126169"/>
          </a:xfrm>
        </p:grpSpPr>
        <p:grpSp>
          <p:nvGrpSpPr>
            <p:cNvPr id="7" name="グループ化 6"/>
            <p:cNvGrpSpPr/>
            <p:nvPr/>
          </p:nvGrpSpPr>
          <p:grpSpPr>
            <a:xfrm>
              <a:off x="0" y="1138558"/>
              <a:ext cx="7886700" cy="5109842"/>
              <a:chOff x="0" y="1138558"/>
              <a:chExt cx="7886700" cy="5109842"/>
            </a:xfrm>
          </p:grpSpPr>
          <p:sp>
            <p:nvSpPr>
              <p:cNvPr id="3" name="正方形/長方形 2"/>
              <p:cNvSpPr/>
              <p:nvPr/>
            </p:nvSpPr>
            <p:spPr>
              <a:xfrm>
                <a:off x="1054100" y="2192135"/>
                <a:ext cx="6832600" cy="40562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0" y="1138558"/>
                <a:ext cx="2998787" cy="741038"/>
                <a:chOff x="0" y="1138558"/>
                <a:chExt cx="2998787" cy="741038"/>
              </a:xfrm>
            </p:grpSpPr>
            <p:sp>
              <p:nvSpPr>
                <p:cNvPr id="63" name="正方形/長方形 62"/>
                <p:cNvSpPr/>
                <p:nvPr/>
              </p:nvSpPr>
              <p:spPr>
                <a:xfrm>
                  <a:off x="0" y="1138558"/>
                  <a:ext cx="2998787" cy="741038"/>
                </a:xfrm>
                <a:prstGeom prst="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174196" y="1220449"/>
                  <a:ext cx="2544286"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堤防をつくる</a:t>
                  </a:r>
                </a:p>
              </p:txBody>
            </p:sp>
          </p:grpSp>
        </p:grpSp>
        <p:grpSp>
          <p:nvGrpSpPr>
            <p:cNvPr id="19" name="グループ化 18"/>
            <p:cNvGrpSpPr/>
            <p:nvPr/>
          </p:nvGrpSpPr>
          <p:grpSpPr>
            <a:xfrm>
              <a:off x="1083128" y="4623432"/>
              <a:ext cx="6773690" cy="1624968"/>
              <a:chOff x="-7137854" y="2672482"/>
              <a:chExt cx="2333626" cy="559823"/>
            </a:xfrm>
          </p:grpSpPr>
          <p:sp>
            <p:nvSpPr>
              <p:cNvPr id="20" name="Rectangle 5"/>
              <p:cNvSpPr>
                <a:spLocks noChangeArrowheads="1"/>
              </p:cNvSpPr>
              <p:nvPr/>
            </p:nvSpPr>
            <p:spPr bwMode="auto">
              <a:xfrm>
                <a:off x="-7119567" y="2924498"/>
                <a:ext cx="2289894" cy="126454"/>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1" name="Rectangle 34"/>
              <p:cNvSpPr>
                <a:spLocks noChangeArrowheads="1"/>
              </p:cNvSpPr>
              <p:nvPr/>
            </p:nvSpPr>
            <p:spPr bwMode="auto">
              <a:xfrm>
                <a:off x="-7137854" y="2816793"/>
                <a:ext cx="784368" cy="898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2" name="Rectangle 33"/>
              <p:cNvSpPr>
                <a:spLocks noChangeArrowheads="1"/>
              </p:cNvSpPr>
              <p:nvPr/>
            </p:nvSpPr>
            <p:spPr bwMode="auto">
              <a:xfrm>
                <a:off x="-5614040" y="2816793"/>
                <a:ext cx="784368" cy="898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3" name="Freeform 32"/>
              <p:cNvSpPr>
                <a:spLocks/>
              </p:cNvSpPr>
              <p:nvPr/>
            </p:nvSpPr>
            <p:spPr bwMode="auto">
              <a:xfrm>
                <a:off x="-5685997" y="2672482"/>
                <a:ext cx="162201" cy="216268"/>
              </a:xfrm>
              <a:custGeom>
                <a:avLst/>
                <a:gdLst>
                  <a:gd name="T0" fmla="*/ 2147483647 w 408"/>
                  <a:gd name="T1" fmla="*/ 2147483647 h 182"/>
                  <a:gd name="T2" fmla="*/ 2147483647 w 408"/>
                  <a:gd name="T3" fmla="*/ 0 h 182"/>
                  <a:gd name="T4" fmla="*/ 2147483647 w 408"/>
                  <a:gd name="T5" fmla="*/ 0 h 182"/>
                  <a:gd name="T6" fmla="*/ 0 w 408"/>
                  <a:gd name="T7" fmla="*/ 2147483647 h 182"/>
                  <a:gd name="T8" fmla="*/ 2147483647 w 408"/>
                  <a:gd name="T9" fmla="*/ 2147483647 h 182"/>
                  <a:gd name="T10" fmla="*/ 0 60000 65536"/>
                  <a:gd name="T11" fmla="*/ 0 60000 65536"/>
                  <a:gd name="T12" fmla="*/ 0 60000 65536"/>
                  <a:gd name="T13" fmla="*/ 0 60000 65536"/>
                  <a:gd name="T14" fmla="*/ 0 60000 65536"/>
                  <a:gd name="T15" fmla="*/ 0 w 408"/>
                  <a:gd name="T16" fmla="*/ 0 h 182"/>
                  <a:gd name="T17" fmla="*/ 408 w 408"/>
                  <a:gd name="T18" fmla="*/ 182 h 182"/>
                </a:gdLst>
                <a:ahLst/>
                <a:cxnLst>
                  <a:cxn ang="T10">
                    <a:pos x="T0" y="T1"/>
                  </a:cxn>
                  <a:cxn ang="T11">
                    <a:pos x="T2" y="T3"/>
                  </a:cxn>
                  <a:cxn ang="T12">
                    <a:pos x="T4" y="T5"/>
                  </a:cxn>
                  <a:cxn ang="T13">
                    <a:pos x="T6" y="T7"/>
                  </a:cxn>
                  <a:cxn ang="T14">
                    <a:pos x="T8" y="T9"/>
                  </a:cxn>
                </a:cxnLst>
                <a:rect l="T15" t="T16" r="T17" b="T18"/>
                <a:pathLst>
                  <a:path w="408" h="182">
                    <a:moveTo>
                      <a:pt x="408" y="182"/>
                    </a:moveTo>
                    <a:lnTo>
                      <a:pt x="272" y="0"/>
                    </a:lnTo>
                    <a:lnTo>
                      <a:pt x="136" y="0"/>
                    </a:lnTo>
                    <a:lnTo>
                      <a:pt x="0" y="182"/>
                    </a:lnTo>
                    <a:lnTo>
                      <a:pt x="408" y="182"/>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4" name="Freeform 29"/>
              <p:cNvSpPr>
                <a:spLocks/>
              </p:cNvSpPr>
              <p:nvPr/>
            </p:nvSpPr>
            <p:spPr bwMode="auto">
              <a:xfrm>
                <a:off x="-6461222" y="2672482"/>
                <a:ext cx="162201" cy="216268"/>
              </a:xfrm>
              <a:custGeom>
                <a:avLst/>
                <a:gdLst>
                  <a:gd name="T0" fmla="*/ 2147483647 w 408"/>
                  <a:gd name="T1" fmla="*/ 2147483647 h 182"/>
                  <a:gd name="T2" fmla="*/ 2147483647 w 408"/>
                  <a:gd name="T3" fmla="*/ 0 h 182"/>
                  <a:gd name="T4" fmla="*/ 2147483647 w 408"/>
                  <a:gd name="T5" fmla="*/ 0 h 182"/>
                  <a:gd name="T6" fmla="*/ 0 w 408"/>
                  <a:gd name="T7" fmla="*/ 2147483647 h 182"/>
                  <a:gd name="T8" fmla="*/ 2147483647 w 408"/>
                  <a:gd name="T9" fmla="*/ 2147483647 h 182"/>
                  <a:gd name="T10" fmla="*/ 0 60000 65536"/>
                  <a:gd name="T11" fmla="*/ 0 60000 65536"/>
                  <a:gd name="T12" fmla="*/ 0 60000 65536"/>
                  <a:gd name="T13" fmla="*/ 0 60000 65536"/>
                  <a:gd name="T14" fmla="*/ 0 60000 65536"/>
                  <a:gd name="T15" fmla="*/ 0 w 408"/>
                  <a:gd name="T16" fmla="*/ 0 h 182"/>
                  <a:gd name="T17" fmla="*/ 408 w 408"/>
                  <a:gd name="T18" fmla="*/ 182 h 182"/>
                </a:gdLst>
                <a:ahLst/>
                <a:cxnLst>
                  <a:cxn ang="T10">
                    <a:pos x="T0" y="T1"/>
                  </a:cxn>
                  <a:cxn ang="T11">
                    <a:pos x="T2" y="T3"/>
                  </a:cxn>
                  <a:cxn ang="T12">
                    <a:pos x="T4" y="T5"/>
                  </a:cxn>
                  <a:cxn ang="T13">
                    <a:pos x="T6" y="T7"/>
                  </a:cxn>
                  <a:cxn ang="T14">
                    <a:pos x="T8" y="T9"/>
                  </a:cxn>
                </a:cxnLst>
                <a:rect l="T15" t="T16" r="T17" b="T18"/>
                <a:pathLst>
                  <a:path w="408" h="182">
                    <a:moveTo>
                      <a:pt x="408" y="182"/>
                    </a:moveTo>
                    <a:lnTo>
                      <a:pt x="272" y="0"/>
                    </a:lnTo>
                    <a:lnTo>
                      <a:pt x="136" y="0"/>
                    </a:lnTo>
                    <a:lnTo>
                      <a:pt x="0" y="182"/>
                    </a:lnTo>
                    <a:lnTo>
                      <a:pt x="408" y="182"/>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25" name="グループ化 32"/>
              <p:cNvGrpSpPr>
                <a:grpSpLocks/>
              </p:cNvGrpSpPr>
              <p:nvPr/>
            </p:nvGrpSpPr>
            <p:grpSpPr bwMode="auto">
              <a:xfrm>
                <a:off x="-7089750" y="2762726"/>
                <a:ext cx="2260078" cy="122048"/>
                <a:chOff x="118273" y="3933825"/>
                <a:chExt cx="9025727" cy="487750"/>
              </a:xfrm>
            </p:grpSpPr>
            <p:grpSp>
              <p:nvGrpSpPr>
                <p:cNvPr id="27" name="Group 4"/>
                <p:cNvGrpSpPr>
                  <a:grpSpLocks/>
                </p:cNvGrpSpPr>
                <p:nvPr/>
              </p:nvGrpSpPr>
              <p:grpSpPr bwMode="auto">
                <a:xfrm>
                  <a:off x="978534" y="3933825"/>
                  <a:ext cx="646113" cy="476250"/>
                  <a:chOff x="1112" y="1752"/>
                  <a:chExt cx="861" cy="635"/>
                </a:xfrm>
              </p:grpSpPr>
              <p:sp>
                <p:nvSpPr>
                  <p:cNvPr id="43" name="Rectangle 5"/>
                  <p:cNvSpPr>
                    <a:spLocks noChangeArrowheads="1"/>
                  </p:cNvSpPr>
                  <p:nvPr/>
                </p:nvSpPr>
                <p:spPr bwMode="auto">
                  <a:xfrm>
                    <a:off x="1247" y="1979"/>
                    <a:ext cx="590" cy="408"/>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44" name="AutoShape 6"/>
                  <p:cNvSpPr>
                    <a:spLocks noChangeArrowheads="1"/>
                  </p:cNvSpPr>
                  <p:nvPr/>
                </p:nvSpPr>
                <p:spPr bwMode="auto">
                  <a:xfrm>
                    <a:off x="1112" y="1752"/>
                    <a:ext cx="861" cy="227"/>
                  </a:xfrm>
                  <a:prstGeom prst="triangle">
                    <a:avLst>
                      <a:gd name="adj" fmla="val 50000"/>
                    </a:avLst>
                  </a:prstGeom>
                  <a:solidFill>
                    <a:srgbClr val="4D4D4D"/>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grpSp>
            <p:grpSp>
              <p:nvGrpSpPr>
                <p:cNvPr id="28" name="Group 12"/>
                <p:cNvGrpSpPr>
                  <a:grpSpLocks/>
                </p:cNvGrpSpPr>
                <p:nvPr/>
              </p:nvGrpSpPr>
              <p:grpSpPr bwMode="auto">
                <a:xfrm>
                  <a:off x="6943432" y="3933825"/>
                  <a:ext cx="646113" cy="476250"/>
                  <a:chOff x="1112" y="1752"/>
                  <a:chExt cx="861" cy="635"/>
                </a:xfrm>
              </p:grpSpPr>
              <p:sp>
                <p:nvSpPr>
                  <p:cNvPr id="40" name="Rectangle 13"/>
                  <p:cNvSpPr>
                    <a:spLocks noChangeArrowheads="1"/>
                  </p:cNvSpPr>
                  <p:nvPr/>
                </p:nvSpPr>
                <p:spPr bwMode="auto">
                  <a:xfrm>
                    <a:off x="1247" y="1979"/>
                    <a:ext cx="590" cy="408"/>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42" name="AutoShape 14"/>
                  <p:cNvSpPr>
                    <a:spLocks noChangeArrowheads="1"/>
                  </p:cNvSpPr>
                  <p:nvPr/>
                </p:nvSpPr>
                <p:spPr bwMode="auto">
                  <a:xfrm>
                    <a:off x="1112" y="1752"/>
                    <a:ext cx="861" cy="227"/>
                  </a:xfrm>
                  <a:prstGeom prst="triangle">
                    <a:avLst>
                      <a:gd name="adj" fmla="val 50000"/>
                    </a:avLst>
                  </a:prstGeom>
                  <a:solidFill>
                    <a:srgbClr val="4D4D4D"/>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grpSp>
            <p:grpSp>
              <p:nvGrpSpPr>
                <p:cNvPr id="29" name="Group 15"/>
                <p:cNvGrpSpPr>
                  <a:grpSpLocks/>
                </p:cNvGrpSpPr>
                <p:nvPr/>
              </p:nvGrpSpPr>
              <p:grpSpPr bwMode="auto">
                <a:xfrm>
                  <a:off x="118273" y="3945325"/>
                  <a:ext cx="646113" cy="476250"/>
                  <a:chOff x="1112" y="1752"/>
                  <a:chExt cx="861" cy="635"/>
                </a:xfrm>
              </p:grpSpPr>
              <p:sp>
                <p:nvSpPr>
                  <p:cNvPr id="38" name="Rectangle 16"/>
                  <p:cNvSpPr>
                    <a:spLocks noChangeArrowheads="1"/>
                  </p:cNvSpPr>
                  <p:nvPr/>
                </p:nvSpPr>
                <p:spPr bwMode="auto">
                  <a:xfrm>
                    <a:off x="1247" y="1979"/>
                    <a:ext cx="590" cy="408"/>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39" name="AutoShape 17"/>
                  <p:cNvSpPr>
                    <a:spLocks noChangeArrowheads="1"/>
                  </p:cNvSpPr>
                  <p:nvPr/>
                </p:nvSpPr>
                <p:spPr bwMode="auto">
                  <a:xfrm>
                    <a:off x="1112" y="1752"/>
                    <a:ext cx="861" cy="227"/>
                  </a:xfrm>
                  <a:prstGeom prst="triangle">
                    <a:avLst>
                      <a:gd name="adj" fmla="val 50000"/>
                    </a:avLst>
                  </a:prstGeom>
                  <a:solidFill>
                    <a:srgbClr val="4D4D4D"/>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grpSp>
            <p:grpSp>
              <p:nvGrpSpPr>
                <p:cNvPr id="30" name="Group 21"/>
                <p:cNvGrpSpPr>
                  <a:grpSpLocks/>
                </p:cNvGrpSpPr>
                <p:nvPr/>
              </p:nvGrpSpPr>
              <p:grpSpPr bwMode="auto">
                <a:xfrm>
                  <a:off x="7758999" y="3933825"/>
                  <a:ext cx="646113" cy="476250"/>
                  <a:chOff x="1112" y="1752"/>
                  <a:chExt cx="861" cy="635"/>
                </a:xfrm>
              </p:grpSpPr>
              <p:sp>
                <p:nvSpPr>
                  <p:cNvPr id="36" name="Rectangle 22"/>
                  <p:cNvSpPr>
                    <a:spLocks noChangeArrowheads="1"/>
                  </p:cNvSpPr>
                  <p:nvPr/>
                </p:nvSpPr>
                <p:spPr bwMode="auto">
                  <a:xfrm>
                    <a:off x="1247" y="1979"/>
                    <a:ext cx="590" cy="408"/>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37" name="AutoShape 23"/>
                  <p:cNvSpPr>
                    <a:spLocks noChangeArrowheads="1"/>
                  </p:cNvSpPr>
                  <p:nvPr/>
                </p:nvSpPr>
                <p:spPr bwMode="auto">
                  <a:xfrm>
                    <a:off x="1112" y="1752"/>
                    <a:ext cx="861" cy="227"/>
                  </a:xfrm>
                  <a:prstGeom prst="triangle">
                    <a:avLst>
                      <a:gd name="adj" fmla="val 50000"/>
                    </a:avLst>
                  </a:prstGeom>
                  <a:solidFill>
                    <a:srgbClr val="4D4D4D"/>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grpSp>
            <p:grpSp>
              <p:nvGrpSpPr>
                <p:cNvPr id="31" name="Group 24"/>
                <p:cNvGrpSpPr>
                  <a:grpSpLocks/>
                </p:cNvGrpSpPr>
                <p:nvPr/>
              </p:nvGrpSpPr>
              <p:grpSpPr bwMode="auto">
                <a:xfrm>
                  <a:off x="8497887" y="3933825"/>
                  <a:ext cx="646113" cy="476250"/>
                  <a:chOff x="1112" y="1752"/>
                  <a:chExt cx="861" cy="635"/>
                </a:xfrm>
              </p:grpSpPr>
              <p:sp>
                <p:nvSpPr>
                  <p:cNvPr id="32" name="Rectangle 25"/>
                  <p:cNvSpPr>
                    <a:spLocks noChangeArrowheads="1"/>
                  </p:cNvSpPr>
                  <p:nvPr/>
                </p:nvSpPr>
                <p:spPr bwMode="auto">
                  <a:xfrm>
                    <a:off x="1247" y="1979"/>
                    <a:ext cx="590" cy="408"/>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33" name="AutoShape 26"/>
                  <p:cNvSpPr>
                    <a:spLocks noChangeArrowheads="1"/>
                  </p:cNvSpPr>
                  <p:nvPr/>
                </p:nvSpPr>
                <p:spPr bwMode="auto">
                  <a:xfrm>
                    <a:off x="1112" y="1752"/>
                    <a:ext cx="861" cy="227"/>
                  </a:xfrm>
                  <a:prstGeom prst="triangle">
                    <a:avLst>
                      <a:gd name="adj" fmla="val 50000"/>
                    </a:avLst>
                  </a:prstGeom>
                  <a:solidFill>
                    <a:srgbClr val="4D4D4D"/>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grpSp>
          </p:grpSp>
          <p:sp>
            <p:nvSpPr>
              <p:cNvPr id="26" name="Freeform 26"/>
              <p:cNvSpPr>
                <a:spLocks/>
              </p:cNvSpPr>
              <p:nvPr/>
            </p:nvSpPr>
            <p:spPr bwMode="auto">
              <a:xfrm>
                <a:off x="-7128709" y="2870861"/>
                <a:ext cx="2324481" cy="361444"/>
              </a:xfrm>
              <a:custGeom>
                <a:avLst/>
                <a:gdLst>
                  <a:gd name="T0" fmla="*/ 0 w 5847"/>
                  <a:gd name="T1" fmla="*/ 2147483647 h 1629"/>
                  <a:gd name="T2" fmla="*/ 2147483647 w 5847"/>
                  <a:gd name="T3" fmla="*/ 0 h 1629"/>
                  <a:gd name="T4" fmla="*/ 2147483647 w 5847"/>
                  <a:gd name="T5" fmla="*/ 2147483647 h 1629"/>
                  <a:gd name="T6" fmla="*/ 2147483647 w 5847"/>
                  <a:gd name="T7" fmla="*/ 2147483647 h 1629"/>
                  <a:gd name="T8" fmla="*/ 2147483647 w 5847"/>
                  <a:gd name="T9" fmla="*/ 0 h 1629"/>
                  <a:gd name="T10" fmla="*/ 2147483647 w 5847"/>
                  <a:gd name="T11" fmla="*/ 2147483647 h 1629"/>
                  <a:gd name="T12" fmla="*/ 2147483647 w 5847"/>
                  <a:gd name="T13" fmla="*/ 2147483647 h 1629"/>
                  <a:gd name="T14" fmla="*/ 2147483647 w 5847"/>
                  <a:gd name="T15" fmla="*/ 2147483647 h 1629"/>
                  <a:gd name="T16" fmla="*/ 0 w 5847"/>
                  <a:gd name="T17" fmla="*/ 2147483647 h 16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47"/>
                  <a:gd name="T28" fmla="*/ 0 h 1629"/>
                  <a:gd name="T29" fmla="*/ 5847 w 5847"/>
                  <a:gd name="T30" fmla="*/ 1629 h 16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47" h="1629">
                    <a:moveTo>
                      <a:pt x="0" y="1"/>
                    </a:moveTo>
                    <a:lnTo>
                      <a:pt x="2064" y="0"/>
                    </a:lnTo>
                    <a:lnTo>
                      <a:pt x="2472" y="453"/>
                    </a:lnTo>
                    <a:lnTo>
                      <a:pt x="3334" y="453"/>
                    </a:lnTo>
                    <a:lnTo>
                      <a:pt x="3651" y="0"/>
                    </a:lnTo>
                    <a:lnTo>
                      <a:pt x="5847" y="2"/>
                    </a:lnTo>
                    <a:lnTo>
                      <a:pt x="5847" y="1611"/>
                    </a:lnTo>
                    <a:lnTo>
                      <a:pt x="5" y="1629"/>
                    </a:lnTo>
                    <a:lnTo>
                      <a:pt x="0" y="1"/>
                    </a:lnTo>
                    <a:close/>
                  </a:path>
                </a:pathLst>
              </a:custGeom>
              <a:gradFill rotWithShape="1">
                <a:gsLst>
                  <a:gs pos="0">
                    <a:srgbClr val="993300"/>
                  </a:gs>
                  <a:gs pos="100000">
                    <a:srgbClr val="C28566"/>
                  </a:gs>
                </a:gsLst>
                <a:lin ang="5400000" scaled="1"/>
              </a:gradFill>
              <a:ln>
                <a:noFill/>
              </a:ln>
              <a:extLst>
                <a:ext uri="{91240B29-F687-4F45-9708-019B960494DF}">
                  <a14:hiddenLine xmlns:a14="http://schemas.microsoft.com/office/drawing/2010/main" w="12700" cmpd="sng">
                    <a:solidFill>
                      <a:srgbClr val="000000"/>
                    </a:solidFill>
                    <a:round/>
                    <a:headEnd/>
                    <a:tailEnd/>
                  </a14:hiddenLine>
                </a:ext>
              </a:extLst>
            </p:spPr>
            <p:txBody>
              <a:bodyPr/>
              <a:lstStyle/>
              <a:p>
                <a:endParaRPr lang="ja-JP" altLang="en-US"/>
              </a:p>
            </p:txBody>
          </p:sp>
        </p:grpSp>
        <p:sp>
          <p:nvSpPr>
            <p:cNvPr id="53" name="テキスト ボックス 52"/>
            <p:cNvSpPr txBox="1"/>
            <p:nvPr/>
          </p:nvSpPr>
          <p:spPr>
            <a:xfrm>
              <a:off x="241321" y="1122231"/>
              <a:ext cx="919164" cy="276999"/>
            </a:xfrm>
            <a:prstGeom prst="rect">
              <a:avLst/>
            </a:prstGeom>
            <a:noFill/>
          </p:spPr>
          <p:txBody>
            <a:bodyPr wrap="square" rtlCol="0">
              <a:spAutoFit/>
            </a:bodyPr>
            <a:lstStyle/>
            <a:p>
              <a:pPr algn="dist"/>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ていぼう</a:t>
              </a:r>
              <a:endPar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52" name="テキスト ボックス 51"/>
          <p:cNvSpPr txBox="1"/>
          <p:nvPr/>
        </p:nvSpPr>
        <p:spPr>
          <a:xfrm>
            <a:off x="162487" y="275365"/>
            <a:ext cx="8801100" cy="659796"/>
          </a:xfrm>
          <a:prstGeom prst="rect">
            <a:avLst/>
          </a:prstGeom>
          <a:noFill/>
        </p:spPr>
        <p:txBody>
          <a:bodyPr wrap="square" rtlCol="0">
            <a:spAutoFit/>
          </a:bodyPr>
          <a:lstStyle/>
          <a:p>
            <a:pP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洪水災害を防ぐための</a:t>
            </a: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対策</a:t>
            </a:r>
            <a:r>
              <a:rPr kumimoji="1" lang="ja-JP" altLang="en-US" sz="4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　　　　　　　　　　　　　　　　　　　　</a:t>
            </a:r>
            <a:endParaRPr kumimoji="1" lang="en-US" altLang="ja-JP" sz="4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p:cNvSpPr>
            <a:spLocks noGrp="1"/>
          </p:cNvSpPr>
          <p:nvPr>
            <p:ph type="sldNum" sz="quarter" idx="12"/>
          </p:nvPr>
        </p:nvSpPr>
        <p:spPr/>
        <p:txBody>
          <a:bodyPr/>
          <a:lstStyle/>
          <a:p>
            <a:fld id="{24C545B7-4A76-41C6-A249-81AA962B1F89}" type="slidenum">
              <a:rPr lang="ja-JP" altLang="en-US" smtClean="0"/>
              <a:pPr/>
              <a:t>26</a:t>
            </a:fld>
            <a:endParaRPr lang="ja-JP" altLang="en-US"/>
          </a:p>
        </p:txBody>
      </p:sp>
      <p:grpSp>
        <p:nvGrpSpPr>
          <p:cNvPr id="4" name="グループ化 3"/>
          <p:cNvGrpSpPr/>
          <p:nvPr/>
        </p:nvGrpSpPr>
        <p:grpSpPr>
          <a:xfrm>
            <a:off x="5327650" y="1562901"/>
            <a:ext cx="3735274" cy="2010234"/>
            <a:chOff x="5327650" y="1562901"/>
            <a:chExt cx="3735274" cy="2010234"/>
          </a:xfrm>
        </p:grpSpPr>
        <p:grpSp>
          <p:nvGrpSpPr>
            <p:cNvPr id="45" name="グループ化 44"/>
            <p:cNvGrpSpPr/>
            <p:nvPr/>
          </p:nvGrpSpPr>
          <p:grpSpPr>
            <a:xfrm>
              <a:off x="5327650" y="1566273"/>
              <a:ext cx="3735274" cy="2006862"/>
              <a:chOff x="905481" y="2024288"/>
              <a:chExt cx="3735274" cy="1482076"/>
            </a:xfrm>
          </p:grpSpPr>
          <p:sp>
            <p:nvSpPr>
              <p:cNvPr id="46" name="フリーフォーム 45"/>
              <p:cNvSpPr/>
              <p:nvPr/>
            </p:nvSpPr>
            <p:spPr>
              <a:xfrm>
                <a:off x="905481" y="2024288"/>
                <a:ext cx="3628069" cy="1482076"/>
              </a:xfrm>
              <a:custGeom>
                <a:avLst/>
                <a:gdLst>
                  <a:gd name="connsiteX0" fmla="*/ 188147 w 3119019"/>
                  <a:gd name="connsiteY0" fmla="*/ 0 h 1482076"/>
                  <a:gd name="connsiteX1" fmla="*/ 2930872 w 3119019"/>
                  <a:gd name="connsiteY1" fmla="*/ 0 h 1482076"/>
                  <a:gd name="connsiteX2" fmla="*/ 3119019 w 3119019"/>
                  <a:gd name="connsiteY2" fmla="*/ 188147 h 1482076"/>
                  <a:gd name="connsiteX3" fmla="*/ 3119019 w 3119019"/>
                  <a:gd name="connsiteY3" fmla="*/ 940711 h 1482076"/>
                  <a:gd name="connsiteX4" fmla="*/ 2930872 w 3119019"/>
                  <a:gd name="connsiteY4" fmla="*/ 1128858 h 1482076"/>
                  <a:gd name="connsiteX5" fmla="*/ 2340741 w 3119019"/>
                  <a:gd name="connsiteY5" fmla="*/ 1128858 h 1482076"/>
                  <a:gd name="connsiteX6" fmla="*/ 2051328 w 3119019"/>
                  <a:gd name="connsiteY6" fmla="*/ 1482076 h 1482076"/>
                  <a:gd name="connsiteX7" fmla="*/ 2118467 w 3119019"/>
                  <a:gd name="connsiteY7" fmla="*/ 1128858 h 1482076"/>
                  <a:gd name="connsiteX8" fmla="*/ 188147 w 3119019"/>
                  <a:gd name="connsiteY8" fmla="*/ 1128858 h 1482076"/>
                  <a:gd name="connsiteX9" fmla="*/ 0 w 3119019"/>
                  <a:gd name="connsiteY9" fmla="*/ 940711 h 1482076"/>
                  <a:gd name="connsiteX10" fmla="*/ 0 w 3119019"/>
                  <a:gd name="connsiteY10" fmla="*/ 188147 h 1482076"/>
                  <a:gd name="connsiteX11" fmla="*/ 188147 w 3119019"/>
                  <a:gd name="connsiteY11" fmla="*/ 0 h 148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9019" h="1482076">
                    <a:moveTo>
                      <a:pt x="188147" y="0"/>
                    </a:moveTo>
                    <a:lnTo>
                      <a:pt x="2930872" y="0"/>
                    </a:lnTo>
                    <a:cubicBezTo>
                      <a:pt x="3034783" y="0"/>
                      <a:pt x="3119019" y="84236"/>
                      <a:pt x="3119019" y="188147"/>
                    </a:cubicBezTo>
                    <a:lnTo>
                      <a:pt x="3119019" y="940711"/>
                    </a:lnTo>
                    <a:cubicBezTo>
                      <a:pt x="3119019" y="1044622"/>
                      <a:pt x="3034783" y="1128858"/>
                      <a:pt x="2930872" y="1128858"/>
                    </a:cubicBezTo>
                    <a:lnTo>
                      <a:pt x="2340741" y="1128858"/>
                    </a:lnTo>
                    <a:lnTo>
                      <a:pt x="2051328" y="1482076"/>
                    </a:lnTo>
                    <a:lnTo>
                      <a:pt x="2118467" y="1128858"/>
                    </a:lnTo>
                    <a:lnTo>
                      <a:pt x="188147" y="1128858"/>
                    </a:lnTo>
                    <a:cubicBezTo>
                      <a:pt x="84236" y="1128858"/>
                      <a:pt x="0" y="1044622"/>
                      <a:pt x="0" y="940711"/>
                    </a:cubicBezTo>
                    <a:lnTo>
                      <a:pt x="0" y="188147"/>
                    </a:lnTo>
                    <a:cubicBezTo>
                      <a:pt x="0" y="84236"/>
                      <a:pt x="84236" y="0"/>
                      <a:pt x="188147"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961543" y="2052342"/>
                <a:ext cx="3679212" cy="1091013"/>
              </a:xfrm>
              <a:prstGeom prst="rect">
                <a:avLst/>
              </a:prstGeom>
              <a:noFill/>
            </p:spPr>
            <p:txBody>
              <a:bodyPr wrap="none" rtlCol="0">
                <a:spAutoFit/>
              </a:bodyPr>
              <a:lstStyle/>
              <a:p>
                <a:r>
                  <a:rPr kumimoji="1" lang="ja-JP" altLang="en-US" sz="3000" dirty="0">
                    <a:latin typeface="HGP創英角ｺﾞｼｯｸUB" panose="020B0900000000000000" pitchFamily="50" charset="-128"/>
                    <a:ea typeface="HGP創英角ｺﾞｼｯｸUB" panose="020B0900000000000000" pitchFamily="50" charset="-128"/>
                  </a:rPr>
                  <a:t>川にそって土を盛り</a:t>
                </a:r>
                <a:endParaRPr kumimoji="1" lang="en-US" altLang="ja-JP" sz="3000" dirty="0">
                  <a:latin typeface="HGP創英角ｺﾞｼｯｸUB" panose="020B0900000000000000" pitchFamily="50" charset="-128"/>
                  <a:ea typeface="HGP創英角ｺﾞｼｯｸUB" panose="020B0900000000000000" pitchFamily="50" charset="-128"/>
                </a:endParaRPr>
              </a:p>
              <a:p>
                <a:r>
                  <a:rPr kumimoji="1" lang="ja-JP" altLang="en-US" sz="3000" dirty="0">
                    <a:latin typeface="HGP創英角ｺﾞｼｯｸUB" panose="020B0900000000000000" pitchFamily="50" charset="-128"/>
                    <a:ea typeface="HGP創英角ｺﾞｼｯｸUB" panose="020B0900000000000000" pitchFamily="50" charset="-128"/>
                  </a:rPr>
                  <a:t>水がまちにあふれない</a:t>
                </a:r>
                <a:endParaRPr kumimoji="1" lang="en-US" altLang="ja-JP" sz="3000" dirty="0">
                  <a:latin typeface="HGP創英角ｺﾞｼｯｸUB" panose="020B0900000000000000" pitchFamily="50" charset="-128"/>
                  <a:ea typeface="HGP創英角ｺﾞｼｯｸUB" panose="020B0900000000000000" pitchFamily="50" charset="-128"/>
                </a:endParaRPr>
              </a:p>
              <a:p>
                <a:r>
                  <a:rPr kumimoji="1" lang="ja-JP" altLang="en-US" sz="3000" dirty="0">
                    <a:latin typeface="HGP創英角ｺﾞｼｯｸUB" panose="020B0900000000000000" pitchFamily="50" charset="-128"/>
                    <a:ea typeface="HGP創英角ｺﾞｼｯｸUB" panose="020B0900000000000000" pitchFamily="50" charset="-128"/>
                  </a:rPr>
                  <a:t>ようにする。</a:t>
                </a:r>
              </a:p>
            </p:txBody>
          </p:sp>
        </p:grpSp>
        <p:sp>
          <p:nvSpPr>
            <p:cNvPr id="48" name="テキスト ボックス 47"/>
            <p:cNvSpPr txBox="1"/>
            <p:nvPr/>
          </p:nvSpPr>
          <p:spPr>
            <a:xfrm>
              <a:off x="7849911" y="1562901"/>
              <a:ext cx="36042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も</a:t>
              </a:r>
            </a:p>
          </p:txBody>
        </p:sp>
      </p:grpSp>
      <p:sp>
        <p:nvSpPr>
          <p:cNvPr id="83" name="右矢印 82"/>
          <p:cNvSpPr/>
          <p:nvPr/>
        </p:nvSpPr>
        <p:spPr>
          <a:xfrm rot="9548793">
            <a:off x="5530082" y="4001082"/>
            <a:ext cx="1171858" cy="635000"/>
          </a:xfrm>
          <a:prstGeom prst="rightArrow">
            <a:avLst/>
          </a:prstGeom>
          <a:solidFill>
            <a:srgbClr val="549B2A"/>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右矢印 83"/>
          <p:cNvSpPr/>
          <p:nvPr/>
        </p:nvSpPr>
        <p:spPr>
          <a:xfrm rot="12051207" flipH="1">
            <a:off x="2068868" y="4001082"/>
            <a:ext cx="1171858" cy="635000"/>
          </a:xfrm>
          <a:prstGeom prst="rightArrow">
            <a:avLst/>
          </a:prstGeom>
          <a:solidFill>
            <a:srgbClr val="549B2A"/>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781247" y="188154"/>
            <a:ext cx="36042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ふせ　</a:t>
            </a:r>
          </a:p>
        </p:txBody>
      </p:sp>
      <p:sp>
        <p:nvSpPr>
          <p:cNvPr id="54" name="テキスト ボックス 53"/>
          <p:cNvSpPr txBox="1"/>
          <p:nvPr/>
        </p:nvSpPr>
        <p:spPr>
          <a:xfrm>
            <a:off x="5042889" y="172941"/>
            <a:ext cx="893337" cy="169277"/>
          </a:xfrm>
          <a:prstGeom prst="rect">
            <a:avLst/>
          </a:prstGeom>
          <a:noFill/>
        </p:spPr>
        <p:txBody>
          <a:bodyPr wrap="square" lIns="0" tIns="0" rIns="0" bIns="0" rtlCol="0" anchor="ctr" anchorCtr="0">
            <a:spAutoFit/>
          </a:bodyPr>
          <a:lstStyle/>
          <a:p>
            <a:pPr algn="dist"/>
            <a:r>
              <a:rPr kumimoji="1" lang="ja-JP" altLang="en-US" sz="1100" dirty="0" err="1">
                <a:solidFill>
                  <a:srgbClr val="B52F25"/>
                </a:solidFill>
                <a:latin typeface="HGP創英角ｺﾞｼｯｸUB" panose="020B0900000000000000" pitchFamily="50" charset="-128"/>
                <a:ea typeface="HGP創英角ｺﾞｼｯｸUB" panose="020B0900000000000000" pitchFamily="50" charset="-128"/>
              </a:rPr>
              <a:t>たい</a:t>
            </a:r>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さく　</a:t>
            </a:r>
          </a:p>
        </p:txBody>
      </p:sp>
      <p:sp>
        <p:nvSpPr>
          <p:cNvPr id="55" name="テキスト ボックス 54"/>
          <p:cNvSpPr txBox="1"/>
          <p:nvPr/>
        </p:nvSpPr>
        <p:spPr>
          <a:xfrm>
            <a:off x="332423" y="188154"/>
            <a:ext cx="1872461"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こうず</a:t>
            </a:r>
            <a:r>
              <a:rPr kumimoji="1" lang="ja-JP" altLang="en-US" sz="1100" dirty="0" err="1">
                <a:latin typeface="HGP創英角ｺﾞｼｯｸUB" panose="020B0900000000000000" pitchFamily="50" charset="-128"/>
                <a:ea typeface="HGP創英角ｺﾞｼｯｸUB" panose="020B0900000000000000" pitchFamily="50" charset="-128"/>
              </a:rPr>
              <a:t>いさ</a:t>
            </a:r>
            <a:r>
              <a:rPr kumimoji="1" lang="ja-JP" altLang="en-US" sz="1100" dirty="0">
                <a:latin typeface="HGP創英角ｺﾞｼｯｸUB" panose="020B0900000000000000" pitchFamily="50" charset="-128"/>
                <a:ea typeface="HGP創英角ｺﾞｼｯｸUB" panose="020B0900000000000000" pitchFamily="50" charset="-128"/>
              </a:rPr>
              <a:t>いがい　</a:t>
            </a:r>
          </a:p>
        </p:txBody>
      </p:sp>
    </p:spTree>
    <p:extLst>
      <p:ext uri="{BB962C8B-B14F-4D97-AF65-F5344CB8AC3E}">
        <p14:creationId xmlns:p14="http://schemas.microsoft.com/office/powerpoint/2010/main" val="65435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wipe(left)">
                                      <p:cBhvr>
                                        <p:cTn id="11" dur="500"/>
                                        <p:tgtEl>
                                          <p:spTgt spid="8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wipe(right)">
                                      <p:cBhvr>
                                        <p:cTn id="15" dur="500"/>
                                        <p:tgtEl>
                                          <p:spTgt spid="8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0" y="1122231"/>
            <a:ext cx="7886700" cy="5126169"/>
            <a:chOff x="0" y="1122231"/>
            <a:chExt cx="7886700" cy="5126169"/>
          </a:xfrm>
        </p:grpSpPr>
        <p:grpSp>
          <p:nvGrpSpPr>
            <p:cNvPr id="5" name="グループ化 4"/>
            <p:cNvGrpSpPr/>
            <p:nvPr/>
          </p:nvGrpSpPr>
          <p:grpSpPr>
            <a:xfrm>
              <a:off x="0" y="1138558"/>
              <a:ext cx="7886700" cy="5109842"/>
              <a:chOff x="0" y="1138558"/>
              <a:chExt cx="7886700" cy="5109842"/>
            </a:xfrm>
          </p:grpSpPr>
          <p:sp>
            <p:nvSpPr>
              <p:cNvPr id="3" name="正方形/長方形 2"/>
              <p:cNvSpPr/>
              <p:nvPr/>
            </p:nvSpPr>
            <p:spPr>
              <a:xfrm>
                <a:off x="1054100" y="2192135"/>
                <a:ext cx="6832600" cy="40562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0" y="1138558"/>
                <a:ext cx="4927600" cy="741038"/>
                <a:chOff x="0" y="1138558"/>
                <a:chExt cx="4927600" cy="741038"/>
              </a:xfrm>
            </p:grpSpPr>
            <p:sp>
              <p:nvSpPr>
                <p:cNvPr id="63" name="正方形/長方形 62"/>
                <p:cNvSpPr/>
                <p:nvPr/>
              </p:nvSpPr>
              <p:spPr>
                <a:xfrm>
                  <a:off x="0" y="1138558"/>
                  <a:ext cx="4927600" cy="741038"/>
                </a:xfrm>
                <a:prstGeom prst="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174196" y="1220449"/>
                  <a:ext cx="4445448"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川幅を広げる・深くする</a:t>
                  </a:r>
                </a:p>
              </p:txBody>
            </p:sp>
          </p:grpSp>
        </p:grpSp>
        <p:grpSp>
          <p:nvGrpSpPr>
            <p:cNvPr id="47" name="グループ化 46"/>
            <p:cNvGrpSpPr/>
            <p:nvPr/>
          </p:nvGrpSpPr>
          <p:grpSpPr>
            <a:xfrm>
              <a:off x="1069701" y="4851186"/>
              <a:ext cx="6811283" cy="1370586"/>
              <a:chOff x="221116" y="5007084"/>
              <a:chExt cx="1923370" cy="387026"/>
            </a:xfrm>
          </p:grpSpPr>
          <p:sp>
            <p:nvSpPr>
              <p:cNvPr id="48" name="Rectangle 5"/>
              <p:cNvSpPr>
                <a:spLocks noChangeArrowheads="1"/>
              </p:cNvSpPr>
              <p:nvPr/>
            </p:nvSpPr>
            <p:spPr bwMode="auto">
              <a:xfrm>
                <a:off x="236188" y="5185285"/>
                <a:ext cx="1887327" cy="59354"/>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49" name="Rectangle 34"/>
              <p:cNvSpPr>
                <a:spLocks noChangeArrowheads="1"/>
              </p:cNvSpPr>
              <p:nvPr/>
            </p:nvSpPr>
            <p:spPr bwMode="auto">
              <a:xfrm>
                <a:off x="221116" y="5051646"/>
                <a:ext cx="646475" cy="740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50" name="Rectangle 33"/>
              <p:cNvSpPr>
                <a:spLocks noChangeArrowheads="1"/>
              </p:cNvSpPr>
              <p:nvPr/>
            </p:nvSpPr>
            <p:spPr bwMode="auto">
              <a:xfrm>
                <a:off x="1477041" y="5051646"/>
                <a:ext cx="646475" cy="740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grpSp>
            <p:nvGrpSpPr>
              <p:cNvPr id="51" name="グループ化 32"/>
              <p:cNvGrpSpPr>
                <a:grpSpLocks/>
              </p:cNvGrpSpPr>
              <p:nvPr/>
            </p:nvGrpSpPr>
            <p:grpSpPr bwMode="auto">
              <a:xfrm>
                <a:off x="260763" y="5007084"/>
                <a:ext cx="1862753" cy="100592"/>
                <a:chOff x="118273" y="3933825"/>
                <a:chExt cx="9025727" cy="487750"/>
              </a:xfrm>
            </p:grpSpPr>
            <p:grpSp>
              <p:nvGrpSpPr>
                <p:cNvPr id="56" name="Group 4"/>
                <p:cNvGrpSpPr>
                  <a:grpSpLocks/>
                </p:cNvGrpSpPr>
                <p:nvPr/>
              </p:nvGrpSpPr>
              <p:grpSpPr bwMode="auto">
                <a:xfrm>
                  <a:off x="978534" y="3933825"/>
                  <a:ext cx="646113" cy="476250"/>
                  <a:chOff x="1112" y="1752"/>
                  <a:chExt cx="861" cy="635"/>
                </a:xfrm>
              </p:grpSpPr>
              <p:sp>
                <p:nvSpPr>
                  <p:cNvPr id="78" name="Rectangle 5"/>
                  <p:cNvSpPr>
                    <a:spLocks noChangeArrowheads="1"/>
                  </p:cNvSpPr>
                  <p:nvPr/>
                </p:nvSpPr>
                <p:spPr bwMode="auto">
                  <a:xfrm>
                    <a:off x="1247" y="1979"/>
                    <a:ext cx="590" cy="408"/>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79" name="AutoShape 6"/>
                  <p:cNvSpPr>
                    <a:spLocks noChangeArrowheads="1"/>
                  </p:cNvSpPr>
                  <p:nvPr/>
                </p:nvSpPr>
                <p:spPr bwMode="auto">
                  <a:xfrm>
                    <a:off x="1112" y="1752"/>
                    <a:ext cx="861" cy="227"/>
                  </a:xfrm>
                  <a:prstGeom prst="triangle">
                    <a:avLst>
                      <a:gd name="adj" fmla="val 50000"/>
                    </a:avLst>
                  </a:prstGeom>
                  <a:solidFill>
                    <a:srgbClr val="4D4D4D"/>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grpSp>
            <p:grpSp>
              <p:nvGrpSpPr>
                <p:cNvPr id="57" name="Group 12"/>
                <p:cNvGrpSpPr>
                  <a:grpSpLocks/>
                </p:cNvGrpSpPr>
                <p:nvPr/>
              </p:nvGrpSpPr>
              <p:grpSpPr bwMode="auto">
                <a:xfrm>
                  <a:off x="6943432" y="3933825"/>
                  <a:ext cx="646113" cy="476250"/>
                  <a:chOff x="1112" y="1752"/>
                  <a:chExt cx="861" cy="635"/>
                </a:xfrm>
              </p:grpSpPr>
              <p:sp>
                <p:nvSpPr>
                  <p:cNvPr id="76" name="Rectangle 13"/>
                  <p:cNvSpPr>
                    <a:spLocks noChangeArrowheads="1"/>
                  </p:cNvSpPr>
                  <p:nvPr/>
                </p:nvSpPr>
                <p:spPr bwMode="auto">
                  <a:xfrm>
                    <a:off x="1247" y="1979"/>
                    <a:ext cx="590" cy="408"/>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77" name="AutoShape 14"/>
                  <p:cNvSpPr>
                    <a:spLocks noChangeArrowheads="1"/>
                  </p:cNvSpPr>
                  <p:nvPr/>
                </p:nvSpPr>
                <p:spPr bwMode="auto">
                  <a:xfrm>
                    <a:off x="1112" y="1752"/>
                    <a:ext cx="861" cy="227"/>
                  </a:xfrm>
                  <a:prstGeom prst="triangle">
                    <a:avLst>
                      <a:gd name="adj" fmla="val 50000"/>
                    </a:avLst>
                  </a:prstGeom>
                  <a:solidFill>
                    <a:srgbClr val="4D4D4D"/>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grpSp>
            <p:grpSp>
              <p:nvGrpSpPr>
                <p:cNvPr id="58" name="Group 15"/>
                <p:cNvGrpSpPr>
                  <a:grpSpLocks/>
                </p:cNvGrpSpPr>
                <p:nvPr/>
              </p:nvGrpSpPr>
              <p:grpSpPr bwMode="auto">
                <a:xfrm>
                  <a:off x="118273" y="3945325"/>
                  <a:ext cx="646113" cy="476250"/>
                  <a:chOff x="1112" y="1752"/>
                  <a:chExt cx="861" cy="635"/>
                </a:xfrm>
              </p:grpSpPr>
              <p:sp>
                <p:nvSpPr>
                  <p:cNvPr id="74" name="Rectangle 16"/>
                  <p:cNvSpPr>
                    <a:spLocks noChangeArrowheads="1"/>
                  </p:cNvSpPr>
                  <p:nvPr/>
                </p:nvSpPr>
                <p:spPr bwMode="auto">
                  <a:xfrm>
                    <a:off x="1247" y="1979"/>
                    <a:ext cx="590" cy="408"/>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75" name="AutoShape 17"/>
                  <p:cNvSpPr>
                    <a:spLocks noChangeArrowheads="1"/>
                  </p:cNvSpPr>
                  <p:nvPr/>
                </p:nvSpPr>
                <p:spPr bwMode="auto">
                  <a:xfrm>
                    <a:off x="1112" y="1752"/>
                    <a:ext cx="861" cy="227"/>
                  </a:xfrm>
                  <a:prstGeom prst="triangle">
                    <a:avLst>
                      <a:gd name="adj" fmla="val 50000"/>
                    </a:avLst>
                  </a:prstGeom>
                  <a:solidFill>
                    <a:srgbClr val="4D4D4D"/>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grpSp>
            <p:grpSp>
              <p:nvGrpSpPr>
                <p:cNvPr id="59" name="Group 21"/>
                <p:cNvGrpSpPr>
                  <a:grpSpLocks/>
                </p:cNvGrpSpPr>
                <p:nvPr/>
              </p:nvGrpSpPr>
              <p:grpSpPr bwMode="auto">
                <a:xfrm>
                  <a:off x="7758999" y="3933825"/>
                  <a:ext cx="646113" cy="476250"/>
                  <a:chOff x="1112" y="1752"/>
                  <a:chExt cx="861" cy="635"/>
                </a:xfrm>
              </p:grpSpPr>
              <p:sp>
                <p:nvSpPr>
                  <p:cNvPr id="72" name="Rectangle 22"/>
                  <p:cNvSpPr>
                    <a:spLocks noChangeArrowheads="1"/>
                  </p:cNvSpPr>
                  <p:nvPr/>
                </p:nvSpPr>
                <p:spPr bwMode="auto">
                  <a:xfrm>
                    <a:off x="1247" y="1979"/>
                    <a:ext cx="590" cy="408"/>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73" name="AutoShape 23"/>
                  <p:cNvSpPr>
                    <a:spLocks noChangeArrowheads="1"/>
                  </p:cNvSpPr>
                  <p:nvPr/>
                </p:nvSpPr>
                <p:spPr bwMode="auto">
                  <a:xfrm>
                    <a:off x="1112" y="1752"/>
                    <a:ext cx="861" cy="227"/>
                  </a:xfrm>
                  <a:prstGeom prst="triangle">
                    <a:avLst>
                      <a:gd name="adj" fmla="val 50000"/>
                    </a:avLst>
                  </a:prstGeom>
                  <a:solidFill>
                    <a:srgbClr val="4D4D4D"/>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grpSp>
            <p:grpSp>
              <p:nvGrpSpPr>
                <p:cNvPr id="60" name="Group 24"/>
                <p:cNvGrpSpPr>
                  <a:grpSpLocks/>
                </p:cNvGrpSpPr>
                <p:nvPr/>
              </p:nvGrpSpPr>
              <p:grpSpPr bwMode="auto">
                <a:xfrm>
                  <a:off x="8497887" y="3933825"/>
                  <a:ext cx="646113" cy="476250"/>
                  <a:chOff x="1112" y="1752"/>
                  <a:chExt cx="861" cy="635"/>
                </a:xfrm>
              </p:grpSpPr>
              <p:sp>
                <p:nvSpPr>
                  <p:cNvPr id="65" name="Rectangle 25"/>
                  <p:cNvSpPr>
                    <a:spLocks noChangeArrowheads="1"/>
                  </p:cNvSpPr>
                  <p:nvPr/>
                </p:nvSpPr>
                <p:spPr bwMode="auto">
                  <a:xfrm>
                    <a:off x="1247" y="1979"/>
                    <a:ext cx="590" cy="408"/>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66" name="AutoShape 26"/>
                  <p:cNvSpPr>
                    <a:spLocks noChangeArrowheads="1"/>
                  </p:cNvSpPr>
                  <p:nvPr/>
                </p:nvSpPr>
                <p:spPr bwMode="auto">
                  <a:xfrm>
                    <a:off x="1112" y="1752"/>
                    <a:ext cx="861" cy="227"/>
                  </a:xfrm>
                  <a:prstGeom prst="triangle">
                    <a:avLst>
                      <a:gd name="adj" fmla="val 50000"/>
                    </a:avLst>
                  </a:prstGeom>
                  <a:solidFill>
                    <a:srgbClr val="4D4D4D"/>
                  </a:solidFill>
                  <a:ln w="9525">
                    <a:solidFill>
                      <a:schemeClr val="tx1"/>
                    </a:solidFill>
                    <a:miter lim="800000"/>
                    <a:headEnd/>
                    <a:tailEnd/>
                  </a:ln>
                </p:spPr>
                <p:txBody>
                  <a:bodyPr wrap="none" anchor="ctr"/>
                  <a:lstStyle>
                    <a:lvl1pPr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grpSp>
          </p:grpSp>
          <p:sp>
            <p:nvSpPr>
              <p:cNvPr id="52" name="Freeform 26"/>
              <p:cNvSpPr>
                <a:spLocks/>
              </p:cNvSpPr>
              <p:nvPr/>
            </p:nvSpPr>
            <p:spPr bwMode="auto">
              <a:xfrm>
                <a:off x="228652" y="5093826"/>
                <a:ext cx="1915834" cy="300284"/>
              </a:xfrm>
              <a:custGeom>
                <a:avLst/>
                <a:gdLst>
                  <a:gd name="T0" fmla="*/ 0 w 5847"/>
                  <a:gd name="T1" fmla="*/ 2147483647 h 1629"/>
                  <a:gd name="T2" fmla="*/ 2147483647 w 5847"/>
                  <a:gd name="T3" fmla="*/ 0 h 1629"/>
                  <a:gd name="T4" fmla="*/ 2147483647 w 5847"/>
                  <a:gd name="T5" fmla="*/ 2147483647 h 1629"/>
                  <a:gd name="T6" fmla="*/ 2147483647 w 5847"/>
                  <a:gd name="T7" fmla="*/ 2147483647 h 1629"/>
                  <a:gd name="T8" fmla="*/ 2147483647 w 5847"/>
                  <a:gd name="T9" fmla="*/ 0 h 1629"/>
                  <a:gd name="T10" fmla="*/ 2147483647 w 5847"/>
                  <a:gd name="T11" fmla="*/ 2147483647 h 1629"/>
                  <a:gd name="T12" fmla="*/ 2147483647 w 5847"/>
                  <a:gd name="T13" fmla="*/ 2147483647 h 1629"/>
                  <a:gd name="T14" fmla="*/ 2147483647 w 5847"/>
                  <a:gd name="T15" fmla="*/ 2147483647 h 1629"/>
                  <a:gd name="T16" fmla="*/ 0 w 5847"/>
                  <a:gd name="T17" fmla="*/ 2147483647 h 16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47"/>
                  <a:gd name="T28" fmla="*/ 0 h 1629"/>
                  <a:gd name="T29" fmla="*/ 5847 w 5847"/>
                  <a:gd name="T30" fmla="*/ 1629 h 1629"/>
                  <a:gd name="connsiteX0" fmla="*/ 0 w 10000"/>
                  <a:gd name="connsiteY0" fmla="*/ 6 h 10000"/>
                  <a:gd name="connsiteX1" fmla="*/ 2933 w 10000"/>
                  <a:gd name="connsiteY1" fmla="*/ 0 h 10000"/>
                  <a:gd name="connsiteX2" fmla="*/ 4228 w 10000"/>
                  <a:gd name="connsiteY2" fmla="*/ 2781 h 10000"/>
                  <a:gd name="connsiteX3" fmla="*/ 5702 w 10000"/>
                  <a:gd name="connsiteY3" fmla="*/ 2781 h 10000"/>
                  <a:gd name="connsiteX4" fmla="*/ 6244 w 10000"/>
                  <a:gd name="connsiteY4" fmla="*/ 0 h 10000"/>
                  <a:gd name="connsiteX5" fmla="*/ 10000 w 10000"/>
                  <a:gd name="connsiteY5" fmla="*/ 12 h 10000"/>
                  <a:gd name="connsiteX6" fmla="*/ 10000 w 10000"/>
                  <a:gd name="connsiteY6" fmla="*/ 9890 h 10000"/>
                  <a:gd name="connsiteX7" fmla="*/ 9 w 10000"/>
                  <a:gd name="connsiteY7" fmla="*/ 10000 h 10000"/>
                  <a:gd name="connsiteX8" fmla="*/ 0 w 10000"/>
                  <a:gd name="connsiteY8" fmla="*/ 6 h 10000"/>
                  <a:gd name="connsiteX0" fmla="*/ 0 w 10000"/>
                  <a:gd name="connsiteY0" fmla="*/ 6 h 10000"/>
                  <a:gd name="connsiteX1" fmla="*/ 2933 w 10000"/>
                  <a:gd name="connsiteY1" fmla="*/ 0 h 10000"/>
                  <a:gd name="connsiteX2" fmla="*/ 3706 w 10000"/>
                  <a:gd name="connsiteY2" fmla="*/ 4460 h 10000"/>
                  <a:gd name="connsiteX3" fmla="*/ 5702 w 10000"/>
                  <a:gd name="connsiteY3" fmla="*/ 2781 h 10000"/>
                  <a:gd name="connsiteX4" fmla="*/ 6244 w 10000"/>
                  <a:gd name="connsiteY4" fmla="*/ 0 h 10000"/>
                  <a:gd name="connsiteX5" fmla="*/ 10000 w 10000"/>
                  <a:gd name="connsiteY5" fmla="*/ 12 h 10000"/>
                  <a:gd name="connsiteX6" fmla="*/ 10000 w 10000"/>
                  <a:gd name="connsiteY6" fmla="*/ 9890 h 10000"/>
                  <a:gd name="connsiteX7" fmla="*/ 9 w 10000"/>
                  <a:gd name="connsiteY7" fmla="*/ 10000 h 10000"/>
                  <a:gd name="connsiteX8" fmla="*/ 0 w 10000"/>
                  <a:gd name="connsiteY8" fmla="*/ 6 h 10000"/>
                  <a:gd name="connsiteX0" fmla="*/ 0 w 10000"/>
                  <a:gd name="connsiteY0" fmla="*/ 6 h 10000"/>
                  <a:gd name="connsiteX1" fmla="*/ 2933 w 10000"/>
                  <a:gd name="connsiteY1" fmla="*/ 0 h 10000"/>
                  <a:gd name="connsiteX2" fmla="*/ 3706 w 10000"/>
                  <a:gd name="connsiteY2" fmla="*/ 4460 h 10000"/>
                  <a:gd name="connsiteX3" fmla="*/ 6137 w 10000"/>
                  <a:gd name="connsiteY3" fmla="*/ 4300 h 10000"/>
                  <a:gd name="connsiteX4" fmla="*/ 6244 w 10000"/>
                  <a:gd name="connsiteY4" fmla="*/ 0 h 10000"/>
                  <a:gd name="connsiteX5" fmla="*/ 10000 w 10000"/>
                  <a:gd name="connsiteY5" fmla="*/ 12 h 10000"/>
                  <a:gd name="connsiteX6" fmla="*/ 10000 w 10000"/>
                  <a:gd name="connsiteY6" fmla="*/ 9890 h 10000"/>
                  <a:gd name="connsiteX7" fmla="*/ 9 w 10000"/>
                  <a:gd name="connsiteY7" fmla="*/ 10000 h 10000"/>
                  <a:gd name="connsiteX8" fmla="*/ 0 w 10000"/>
                  <a:gd name="connsiteY8" fmla="*/ 6 h 10000"/>
                  <a:gd name="connsiteX0" fmla="*/ 0 w 10000"/>
                  <a:gd name="connsiteY0" fmla="*/ 86 h 10080"/>
                  <a:gd name="connsiteX1" fmla="*/ 2933 w 10000"/>
                  <a:gd name="connsiteY1" fmla="*/ 80 h 10080"/>
                  <a:gd name="connsiteX2" fmla="*/ 3706 w 10000"/>
                  <a:gd name="connsiteY2" fmla="*/ 4540 h 10080"/>
                  <a:gd name="connsiteX3" fmla="*/ 6137 w 10000"/>
                  <a:gd name="connsiteY3" fmla="*/ 4380 h 10080"/>
                  <a:gd name="connsiteX4" fmla="*/ 7027 w 10000"/>
                  <a:gd name="connsiteY4" fmla="*/ 0 h 10080"/>
                  <a:gd name="connsiteX5" fmla="*/ 10000 w 10000"/>
                  <a:gd name="connsiteY5" fmla="*/ 92 h 10080"/>
                  <a:gd name="connsiteX6" fmla="*/ 10000 w 10000"/>
                  <a:gd name="connsiteY6" fmla="*/ 9970 h 10080"/>
                  <a:gd name="connsiteX7" fmla="*/ 9 w 10000"/>
                  <a:gd name="connsiteY7" fmla="*/ 10080 h 10080"/>
                  <a:gd name="connsiteX8" fmla="*/ 0 w 10000"/>
                  <a:gd name="connsiteY8" fmla="*/ 86 h 10080"/>
                  <a:gd name="connsiteX0" fmla="*/ 0 w 10000"/>
                  <a:gd name="connsiteY0" fmla="*/ 86 h 10080"/>
                  <a:gd name="connsiteX1" fmla="*/ 2933 w 10000"/>
                  <a:gd name="connsiteY1" fmla="*/ 80 h 10080"/>
                  <a:gd name="connsiteX2" fmla="*/ 3706 w 10000"/>
                  <a:gd name="connsiteY2" fmla="*/ 4540 h 10080"/>
                  <a:gd name="connsiteX3" fmla="*/ 6137 w 10000"/>
                  <a:gd name="connsiteY3" fmla="*/ 4380 h 10080"/>
                  <a:gd name="connsiteX4" fmla="*/ 7027 w 10000"/>
                  <a:gd name="connsiteY4" fmla="*/ 0 h 10080"/>
                  <a:gd name="connsiteX5" fmla="*/ 10000 w 10000"/>
                  <a:gd name="connsiteY5" fmla="*/ 92 h 10080"/>
                  <a:gd name="connsiteX6" fmla="*/ 10000 w 10000"/>
                  <a:gd name="connsiteY6" fmla="*/ 9970 h 10080"/>
                  <a:gd name="connsiteX7" fmla="*/ 9 w 10000"/>
                  <a:gd name="connsiteY7" fmla="*/ 10080 h 10080"/>
                  <a:gd name="connsiteX8" fmla="*/ 0 w 10000"/>
                  <a:gd name="connsiteY8" fmla="*/ 86 h 10080"/>
                  <a:gd name="connsiteX0" fmla="*/ 0 w 10000"/>
                  <a:gd name="connsiteY0" fmla="*/ 86 h 10080"/>
                  <a:gd name="connsiteX1" fmla="*/ 2933 w 10000"/>
                  <a:gd name="connsiteY1" fmla="*/ 80 h 10080"/>
                  <a:gd name="connsiteX2" fmla="*/ 3706 w 10000"/>
                  <a:gd name="connsiteY2" fmla="*/ 4540 h 10080"/>
                  <a:gd name="connsiteX3" fmla="*/ 6137 w 10000"/>
                  <a:gd name="connsiteY3" fmla="*/ 4380 h 10080"/>
                  <a:gd name="connsiteX4" fmla="*/ 7027 w 10000"/>
                  <a:gd name="connsiteY4" fmla="*/ 0 h 10080"/>
                  <a:gd name="connsiteX5" fmla="*/ 10000 w 10000"/>
                  <a:gd name="connsiteY5" fmla="*/ 92 h 10080"/>
                  <a:gd name="connsiteX6" fmla="*/ 10000 w 10000"/>
                  <a:gd name="connsiteY6" fmla="*/ 9970 h 10080"/>
                  <a:gd name="connsiteX7" fmla="*/ 9 w 10000"/>
                  <a:gd name="connsiteY7" fmla="*/ 10080 h 10080"/>
                  <a:gd name="connsiteX8" fmla="*/ 0 w 10000"/>
                  <a:gd name="connsiteY8" fmla="*/ 86 h 1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80">
                    <a:moveTo>
                      <a:pt x="0" y="86"/>
                    </a:moveTo>
                    <a:lnTo>
                      <a:pt x="2933" y="80"/>
                    </a:lnTo>
                    <a:lnTo>
                      <a:pt x="3706" y="4540"/>
                    </a:lnTo>
                    <a:lnTo>
                      <a:pt x="6137" y="4380"/>
                    </a:lnTo>
                    <a:cubicBezTo>
                      <a:pt x="6558" y="2387"/>
                      <a:pt x="6742" y="1513"/>
                      <a:pt x="7027" y="0"/>
                    </a:cubicBezTo>
                    <a:lnTo>
                      <a:pt x="10000" y="92"/>
                    </a:lnTo>
                    <a:lnTo>
                      <a:pt x="10000" y="9970"/>
                    </a:lnTo>
                    <a:lnTo>
                      <a:pt x="9" y="10080"/>
                    </a:lnTo>
                    <a:cubicBezTo>
                      <a:pt x="6" y="6749"/>
                      <a:pt x="3" y="3417"/>
                      <a:pt x="0" y="86"/>
                    </a:cubicBezTo>
                    <a:close/>
                  </a:path>
                </a:pathLst>
              </a:custGeom>
              <a:gradFill rotWithShape="1">
                <a:gsLst>
                  <a:gs pos="0">
                    <a:srgbClr val="993300"/>
                  </a:gs>
                  <a:gs pos="100000">
                    <a:srgbClr val="C28566"/>
                  </a:gs>
                </a:gsLst>
                <a:lin ang="5400000" scaled="1"/>
              </a:gradFill>
              <a:ln>
                <a:noFill/>
              </a:ln>
              <a:extLst>
                <a:ext uri="{91240B29-F687-4F45-9708-019B960494DF}">
                  <a14:hiddenLine xmlns:a14="http://schemas.microsoft.com/office/drawing/2010/main" w="12700" cmpd="sng">
                    <a:solidFill>
                      <a:srgbClr val="000000"/>
                    </a:solidFill>
                    <a:round/>
                    <a:headEnd/>
                    <a:tailEnd/>
                  </a14:hiddenLine>
                </a:ext>
              </a:extLst>
            </p:spPr>
            <p:txBody>
              <a:bodyPr/>
              <a:lstStyle/>
              <a:p>
                <a:endParaRPr lang="ja-JP" altLang="en-US"/>
              </a:p>
            </p:txBody>
          </p:sp>
          <p:sp>
            <p:nvSpPr>
              <p:cNvPr id="53" name="フリーフォーム: 図形 78"/>
              <p:cNvSpPr/>
              <p:nvPr/>
            </p:nvSpPr>
            <p:spPr>
              <a:xfrm>
                <a:off x="800608" y="5099560"/>
                <a:ext cx="759618" cy="85725"/>
              </a:xfrm>
              <a:custGeom>
                <a:avLst/>
                <a:gdLst>
                  <a:gd name="connsiteX0" fmla="*/ 0 w 759618"/>
                  <a:gd name="connsiteY0" fmla="*/ 0 h 85725"/>
                  <a:gd name="connsiteX1" fmla="*/ 119062 w 759618"/>
                  <a:gd name="connsiteY1" fmla="*/ 0 h 85725"/>
                  <a:gd name="connsiteX2" fmla="*/ 250031 w 759618"/>
                  <a:gd name="connsiteY2" fmla="*/ 85725 h 85725"/>
                  <a:gd name="connsiteX3" fmla="*/ 533400 w 759618"/>
                  <a:gd name="connsiteY3" fmla="*/ 85725 h 85725"/>
                  <a:gd name="connsiteX4" fmla="*/ 638175 w 759618"/>
                  <a:gd name="connsiteY4" fmla="*/ 0 h 85725"/>
                  <a:gd name="connsiteX5" fmla="*/ 759618 w 759618"/>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18" h="85725">
                    <a:moveTo>
                      <a:pt x="0" y="0"/>
                    </a:moveTo>
                    <a:lnTo>
                      <a:pt x="119062" y="0"/>
                    </a:lnTo>
                    <a:lnTo>
                      <a:pt x="250031" y="85725"/>
                    </a:lnTo>
                    <a:lnTo>
                      <a:pt x="533400" y="85725"/>
                    </a:lnTo>
                    <a:lnTo>
                      <a:pt x="638175" y="0"/>
                    </a:lnTo>
                    <a:lnTo>
                      <a:pt x="759618" y="0"/>
                    </a:lnTo>
                  </a:path>
                </a:pathLst>
              </a:custGeom>
              <a:noFill/>
              <a:ln w="508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p:cNvSpPr txBox="1"/>
            <p:nvPr/>
          </p:nvSpPr>
          <p:spPr>
            <a:xfrm>
              <a:off x="233946" y="1122231"/>
              <a:ext cx="968783" cy="276999"/>
            </a:xfrm>
            <a:prstGeom prst="rect">
              <a:avLst/>
            </a:prstGeom>
            <a:noFill/>
          </p:spPr>
          <p:txBody>
            <a:bodyPr wrap="square" rtlCol="0">
              <a:spAutoFit/>
            </a:bodyPr>
            <a:lstStyle/>
            <a:p>
              <a:pPr algn="dist"/>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かわはば</a:t>
              </a:r>
              <a:endPar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85" name="テキスト ボックス 84"/>
          <p:cNvSpPr txBox="1"/>
          <p:nvPr/>
        </p:nvSpPr>
        <p:spPr>
          <a:xfrm>
            <a:off x="162487" y="275365"/>
            <a:ext cx="8801100" cy="659796"/>
          </a:xfrm>
          <a:prstGeom prst="rect">
            <a:avLst/>
          </a:prstGeom>
          <a:noFill/>
        </p:spPr>
        <p:txBody>
          <a:bodyPr wrap="square" rtlCol="0">
            <a:spAutoFit/>
          </a:bodyPr>
          <a:lstStyle/>
          <a:p>
            <a:pP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洪水災害を防ぐための</a:t>
            </a: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対策</a:t>
            </a:r>
            <a:r>
              <a:rPr kumimoji="1" lang="ja-JP" altLang="en-US" sz="4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　　　　　　　　　　　　　　　　　　　　</a:t>
            </a:r>
            <a:endParaRPr kumimoji="1" lang="en-US" altLang="ja-JP" sz="4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p:cNvSpPr>
            <a:spLocks noGrp="1"/>
          </p:cNvSpPr>
          <p:nvPr>
            <p:ph type="sldNum" sz="quarter" idx="12"/>
          </p:nvPr>
        </p:nvSpPr>
        <p:spPr/>
        <p:txBody>
          <a:bodyPr/>
          <a:lstStyle/>
          <a:p>
            <a:fld id="{24C545B7-4A76-41C6-A249-81AA962B1F89}" type="slidenum">
              <a:rPr lang="ja-JP" altLang="en-US" smtClean="0"/>
              <a:pPr/>
              <a:t>27</a:t>
            </a:fld>
            <a:endParaRPr lang="ja-JP" altLang="en-US"/>
          </a:p>
        </p:txBody>
      </p:sp>
      <p:sp>
        <p:nvSpPr>
          <p:cNvPr id="84" name="テキスト ボックス 83"/>
          <p:cNvSpPr txBox="1"/>
          <p:nvPr/>
        </p:nvSpPr>
        <p:spPr>
          <a:xfrm>
            <a:off x="2781247" y="188154"/>
            <a:ext cx="36042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ふせ　</a:t>
            </a:r>
          </a:p>
        </p:txBody>
      </p:sp>
      <p:sp>
        <p:nvSpPr>
          <p:cNvPr id="61" name="テキスト ボックス 60"/>
          <p:cNvSpPr txBox="1"/>
          <p:nvPr/>
        </p:nvSpPr>
        <p:spPr>
          <a:xfrm>
            <a:off x="5042889" y="172941"/>
            <a:ext cx="893337" cy="169277"/>
          </a:xfrm>
          <a:prstGeom prst="rect">
            <a:avLst/>
          </a:prstGeom>
          <a:noFill/>
        </p:spPr>
        <p:txBody>
          <a:bodyPr wrap="square" lIns="0" tIns="0" rIns="0" bIns="0" rtlCol="0" anchor="ctr" anchorCtr="0">
            <a:spAutoFit/>
          </a:bodyPr>
          <a:lstStyle/>
          <a:p>
            <a:pPr algn="dist"/>
            <a:r>
              <a:rPr kumimoji="1" lang="ja-JP" altLang="en-US" sz="1100" dirty="0" err="1">
                <a:solidFill>
                  <a:srgbClr val="B52F25"/>
                </a:solidFill>
                <a:latin typeface="HGP創英角ｺﾞｼｯｸUB" panose="020B0900000000000000" pitchFamily="50" charset="-128"/>
                <a:ea typeface="HGP創英角ｺﾞｼｯｸUB" panose="020B0900000000000000" pitchFamily="50" charset="-128"/>
              </a:rPr>
              <a:t>たい</a:t>
            </a:r>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さく　</a:t>
            </a:r>
          </a:p>
        </p:txBody>
      </p:sp>
      <p:sp>
        <p:nvSpPr>
          <p:cNvPr id="62" name="テキスト ボックス 61"/>
          <p:cNvSpPr txBox="1"/>
          <p:nvPr/>
        </p:nvSpPr>
        <p:spPr>
          <a:xfrm>
            <a:off x="332423" y="188154"/>
            <a:ext cx="1872461"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こうず</a:t>
            </a:r>
            <a:r>
              <a:rPr kumimoji="1" lang="ja-JP" altLang="en-US" sz="1100" dirty="0" err="1">
                <a:latin typeface="HGP創英角ｺﾞｼｯｸUB" panose="020B0900000000000000" pitchFamily="50" charset="-128"/>
                <a:ea typeface="HGP創英角ｺﾞｼｯｸUB" panose="020B0900000000000000" pitchFamily="50" charset="-128"/>
              </a:rPr>
              <a:t>いさ</a:t>
            </a:r>
            <a:r>
              <a:rPr kumimoji="1" lang="ja-JP" altLang="en-US" sz="1100" dirty="0">
                <a:latin typeface="HGP創英角ｺﾞｼｯｸUB" panose="020B0900000000000000" pitchFamily="50" charset="-128"/>
                <a:ea typeface="HGP創英角ｺﾞｼｯｸUB" panose="020B0900000000000000" pitchFamily="50" charset="-128"/>
              </a:rPr>
              <a:t>いがい　</a:t>
            </a:r>
          </a:p>
        </p:txBody>
      </p:sp>
      <p:sp>
        <p:nvSpPr>
          <p:cNvPr id="80" name="右矢印 79"/>
          <p:cNvSpPr/>
          <p:nvPr/>
        </p:nvSpPr>
        <p:spPr>
          <a:xfrm rot="15671181" flipH="1">
            <a:off x="3391124" y="4389341"/>
            <a:ext cx="1171858" cy="635000"/>
          </a:xfrm>
          <a:prstGeom prst="rightArrow">
            <a:avLst/>
          </a:prstGeom>
          <a:solidFill>
            <a:srgbClr val="549B2A"/>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右矢印 80"/>
          <p:cNvSpPr/>
          <p:nvPr/>
        </p:nvSpPr>
        <p:spPr>
          <a:xfrm rot="17464237" flipH="1">
            <a:off x="5177969" y="4208346"/>
            <a:ext cx="1171858" cy="635000"/>
          </a:xfrm>
          <a:prstGeom prst="rightArrow">
            <a:avLst/>
          </a:prstGeom>
          <a:solidFill>
            <a:srgbClr val="549B2A"/>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C3B8EF87-637E-20BB-5547-548B0D79A746}"/>
              </a:ext>
            </a:extLst>
          </p:cNvPr>
          <p:cNvGrpSpPr/>
          <p:nvPr/>
        </p:nvGrpSpPr>
        <p:grpSpPr>
          <a:xfrm>
            <a:off x="5101796" y="1677884"/>
            <a:ext cx="3629054" cy="2006863"/>
            <a:chOff x="5101796" y="1677884"/>
            <a:chExt cx="3629054" cy="2006863"/>
          </a:xfrm>
        </p:grpSpPr>
        <p:grpSp>
          <p:nvGrpSpPr>
            <p:cNvPr id="10" name="グループ化 9"/>
            <p:cNvGrpSpPr/>
            <p:nvPr/>
          </p:nvGrpSpPr>
          <p:grpSpPr>
            <a:xfrm>
              <a:off x="5101796" y="1677884"/>
              <a:ext cx="3629054" cy="2006863"/>
              <a:chOff x="6596030" y="3124877"/>
              <a:chExt cx="3629054" cy="2006863"/>
            </a:xfrm>
          </p:grpSpPr>
          <p:grpSp>
            <p:nvGrpSpPr>
              <p:cNvPr id="44" name="グループ化 43"/>
              <p:cNvGrpSpPr/>
              <p:nvPr/>
            </p:nvGrpSpPr>
            <p:grpSpPr>
              <a:xfrm>
                <a:off x="6596030" y="3124877"/>
                <a:ext cx="3629054" cy="2006863"/>
                <a:chOff x="905481" y="2024288"/>
                <a:chExt cx="3629054" cy="1482076"/>
              </a:xfrm>
            </p:grpSpPr>
            <p:sp>
              <p:nvSpPr>
                <p:cNvPr id="45" name="フリーフォーム 44"/>
                <p:cNvSpPr/>
                <p:nvPr/>
              </p:nvSpPr>
              <p:spPr>
                <a:xfrm>
                  <a:off x="905481" y="2024288"/>
                  <a:ext cx="3628069" cy="1482076"/>
                </a:xfrm>
                <a:custGeom>
                  <a:avLst/>
                  <a:gdLst>
                    <a:gd name="connsiteX0" fmla="*/ 188147 w 3119019"/>
                    <a:gd name="connsiteY0" fmla="*/ 0 h 1482076"/>
                    <a:gd name="connsiteX1" fmla="*/ 2930872 w 3119019"/>
                    <a:gd name="connsiteY1" fmla="*/ 0 h 1482076"/>
                    <a:gd name="connsiteX2" fmla="*/ 3119019 w 3119019"/>
                    <a:gd name="connsiteY2" fmla="*/ 188147 h 1482076"/>
                    <a:gd name="connsiteX3" fmla="*/ 3119019 w 3119019"/>
                    <a:gd name="connsiteY3" fmla="*/ 940711 h 1482076"/>
                    <a:gd name="connsiteX4" fmla="*/ 2930872 w 3119019"/>
                    <a:gd name="connsiteY4" fmla="*/ 1128858 h 1482076"/>
                    <a:gd name="connsiteX5" fmla="*/ 2340741 w 3119019"/>
                    <a:gd name="connsiteY5" fmla="*/ 1128858 h 1482076"/>
                    <a:gd name="connsiteX6" fmla="*/ 2051328 w 3119019"/>
                    <a:gd name="connsiteY6" fmla="*/ 1482076 h 1482076"/>
                    <a:gd name="connsiteX7" fmla="*/ 2118467 w 3119019"/>
                    <a:gd name="connsiteY7" fmla="*/ 1128858 h 1482076"/>
                    <a:gd name="connsiteX8" fmla="*/ 188147 w 3119019"/>
                    <a:gd name="connsiteY8" fmla="*/ 1128858 h 1482076"/>
                    <a:gd name="connsiteX9" fmla="*/ 0 w 3119019"/>
                    <a:gd name="connsiteY9" fmla="*/ 940711 h 1482076"/>
                    <a:gd name="connsiteX10" fmla="*/ 0 w 3119019"/>
                    <a:gd name="connsiteY10" fmla="*/ 188147 h 1482076"/>
                    <a:gd name="connsiteX11" fmla="*/ 188147 w 3119019"/>
                    <a:gd name="connsiteY11" fmla="*/ 0 h 148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9019" h="1482076">
                      <a:moveTo>
                        <a:pt x="188147" y="0"/>
                      </a:moveTo>
                      <a:lnTo>
                        <a:pt x="2930872" y="0"/>
                      </a:lnTo>
                      <a:cubicBezTo>
                        <a:pt x="3034783" y="0"/>
                        <a:pt x="3119019" y="84236"/>
                        <a:pt x="3119019" y="188147"/>
                      </a:cubicBezTo>
                      <a:lnTo>
                        <a:pt x="3119019" y="940711"/>
                      </a:lnTo>
                      <a:cubicBezTo>
                        <a:pt x="3119019" y="1044622"/>
                        <a:pt x="3034783" y="1128858"/>
                        <a:pt x="2930872" y="1128858"/>
                      </a:cubicBezTo>
                      <a:lnTo>
                        <a:pt x="2340741" y="1128858"/>
                      </a:lnTo>
                      <a:lnTo>
                        <a:pt x="2051328" y="1482076"/>
                      </a:lnTo>
                      <a:lnTo>
                        <a:pt x="2118467" y="1128858"/>
                      </a:lnTo>
                      <a:lnTo>
                        <a:pt x="188147" y="1128858"/>
                      </a:lnTo>
                      <a:cubicBezTo>
                        <a:pt x="84236" y="1128858"/>
                        <a:pt x="0" y="1044622"/>
                        <a:pt x="0" y="940711"/>
                      </a:cubicBezTo>
                      <a:lnTo>
                        <a:pt x="0" y="188147"/>
                      </a:lnTo>
                      <a:cubicBezTo>
                        <a:pt x="0" y="84236"/>
                        <a:pt x="84236" y="0"/>
                        <a:pt x="188147"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1106994" y="2170172"/>
                  <a:ext cx="3427541" cy="891799"/>
                </a:xfrm>
                <a:prstGeom prst="rect">
                  <a:avLst/>
                </a:prstGeom>
                <a:noFill/>
              </p:spPr>
              <p:txBody>
                <a:bodyPr wrap="none" rtlCol="0">
                  <a:spAutoFit/>
                </a:bodyPr>
                <a:lstStyle/>
                <a:p>
                  <a:pPr>
                    <a:lnSpc>
                      <a:spcPct val="130000"/>
                    </a:lnSpc>
                  </a:pPr>
                  <a:r>
                    <a:rPr kumimoji="1" lang="ja-JP" altLang="en-US" sz="3000" dirty="0">
                      <a:latin typeface="HGP創英角ｺﾞｼｯｸUB" panose="020B0900000000000000" pitchFamily="50" charset="-128"/>
                      <a:ea typeface="HGP創英角ｺﾞｼｯｸUB" panose="020B0900000000000000" pitchFamily="50" charset="-128"/>
                    </a:rPr>
                    <a:t>川に流せる水の量を</a:t>
                  </a:r>
                  <a:endParaRPr kumimoji="1" lang="en-US" altLang="ja-JP" sz="3000" dirty="0">
                    <a:latin typeface="HGP創英角ｺﾞｼｯｸUB" panose="020B0900000000000000" pitchFamily="50" charset="-128"/>
                    <a:ea typeface="HGP創英角ｺﾞｼｯｸUB" panose="020B0900000000000000" pitchFamily="50" charset="-128"/>
                  </a:endParaRPr>
                </a:p>
                <a:p>
                  <a:pPr>
                    <a:lnSpc>
                      <a:spcPct val="130000"/>
                    </a:lnSpc>
                  </a:pPr>
                  <a:r>
                    <a:rPr kumimoji="1" lang="ja-JP" altLang="en-US" sz="3000" dirty="0">
                      <a:latin typeface="HGP創英角ｺﾞｼｯｸUB" panose="020B0900000000000000" pitchFamily="50" charset="-128"/>
                      <a:ea typeface="HGP創英角ｺﾞｼｯｸUB" panose="020B0900000000000000" pitchFamily="50" charset="-128"/>
                    </a:rPr>
                    <a:t>増やします。</a:t>
                  </a:r>
                </a:p>
              </p:txBody>
            </p:sp>
          </p:grpSp>
          <p:sp>
            <p:nvSpPr>
              <p:cNvPr id="55" name="テキスト ボックス 54"/>
              <p:cNvSpPr txBox="1"/>
              <p:nvPr/>
            </p:nvSpPr>
            <p:spPr>
              <a:xfrm>
                <a:off x="6860145" y="3909905"/>
                <a:ext cx="406548" cy="169277"/>
              </a:xfrm>
              <a:prstGeom prst="rect">
                <a:avLst/>
              </a:prstGeom>
              <a:noFill/>
            </p:spPr>
            <p:txBody>
              <a:bodyPr wrap="square" lIns="0" tIns="0" rIns="0" bIns="0" rtlCol="0" anchor="ctr" anchorCtr="0">
                <a:spAutoFit/>
              </a:bodyPr>
              <a:lstStyle/>
              <a:p>
                <a:pPr algn="ctr"/>
                <a:r>
                  <a:rPr kumimoji="1" lang="ja-JP" altLang="en-US" sz="1100" dirty="0">
                    <a:latin typeface="HGP創英角ｺﾞｼｯｸUB" panose="020B0900000000000000" pitchFamily="50" charset="-128"/>
                    <a:ea typeface="HGP創英角ｺﾞｼｯｸUB" panose="020B0900000000000000" pitchFamily="50" charset="-128"/>
                  </a:rPr>
                  <a:t>ふ</a:t>
                </a:r>
              </a:p>
            </p:txBody>
          </p:sp>
        </p:grpSp>
        <p:sp>
          <p:nvSpPr>
            <p:cNvPr id="6" name="テキスト ボックス 5">
              <a:extLst>
                <a:ext uri="{FF2B5EF4-FFF2-40B4-BE49-F238E27FC236}">
                  <a16:creationId xmlns:a16="http://schemas.microsoft.com/office/drawing/2014/main" id="{AD4657FA-E088-9653-8FD1-A9DCE1F518A4}"/>
                </a:ext>
              </a:extLst>
            </p:cNvPr>
            <p:cNvSpPr txBox="1"/>
            <p:nvPr/>
          </p:nvSpPr>
          <p:spPr>
            <a:xfrm>
              <a:off x="7903061" y="1875424"/>
              <a:ext cx="406548" cy="169277"/>
            </a:xfrm>
            <a:prstGeom prst="rect">
              <a:avLst/>
            </a:prstGeom>
            <a:noFill/>
          </p:spPr>
          <p:txBody>
            <a:bodyPr wrap="square" lIns="0" tIns="0" rIns="0" bIns="0" rtlCol="0" anchor="ctr" anchorCtr="0">
              <a:spAutoFit/>
            </a:bodyPr>
            <a:lstStyle/>
            <a:p>
              <a:pPr algn="ctr"/>
              <a:r>
                <a:rPr kumimoji="1" lang="ja-JP" altLang="en-US" sz="1100" dirty="0">
                  <a:latin typeface="HGP創英角ｺﾞｼｯｸUB" panose="020B0900000000000000" pitchFamily="50" charset="-128"/>
                  <a:ea typeface="HGP創英角ｺﾞｼｯｸUB" panose="020B0900000000000000" pitchFamily="50" charset="-128"/>
                </a:rPr>
                <a:t>りょう</a:t>
              </a:r>
            </a:p>
          </p:txBody>
        </p:sp>
      </p:grpSp>
    </p:spTree>
    <p:extLst>
      <p:ext uri="{BB962C8B-B14F-4D97-AF65-F5344CB8AC3E}">
        <p14:creationId xmlns:p14="http://schemas.microsoft.com/office/powerpoint/2010/main" val="93676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up)">
                                      <p:cBhvr>
                                        <p:cTn id="11" dur="500"/>
                                        <p:tgtEl>
                                          <p:spTgt spid="8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wipe(up)">
                                      <p:cBhvr>
                                        <p:cTn id="15" dur="500"/>
                                        <p:tgtEl>
                                          <p:spTgt spid="8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草, 屋外, 輸送, トラック が含まれている画像&#10;&#10;自動的に生成された説明">
            <a:extLst>
              <a:ext uri="{FF2B5EF4-FFF2-40B4-BE49-F238E27FC236}">
                <a16:creationId xmlns:a16="http://schemas.microsoft.com/office/drawing/2014/main" id="{5EE76B2B-E248-65E6-D78C-BFF7A5ED04C5}"/>
              </a:ext>
            </a:extLst>
          </p:cNvPr>
          <p:cNvPicPr>
            <a:picLocks noChangeAspect="1"/>
          </p:cNvPicPr>
          <p:nvPr/>
        </p:nvPicPr>
        <p:blipFill rotWithShape="1">
          <a:blip r:embed="rId2">
            <a:extLst>
              <a:ext uri="{28A0092B-C50C-407E-A947-70E740481C1C}">
                <a14:useLocalDpi xmlns:a14="http://schemas.microsoft.com/office/drawing/2010/main" val="0"/>
              </a:ext>
            </a:extLst>
          </a:blip>
          <a:srcRect l="-182"/>
          <a:stretch/>
        </p:blipFill>
        <p:spPr>
          <a:xfrm>
            <a:off x="-31750" y="794724"/>
            <a:ext cx="9182100" cy="5659347"/>
          </a:xfrm>
          <a:prstGeom prst="rect">
            <a:avLst/>
          </a:prstGeom>
        </p:spPr>
      </p:pic>
      <p:sp>
        <p:nvSpPr>
          <p:cNvPr id="2" name="スライド番号プレースホルダー 1">
            <a:extLst>
              <a:ext uri="{FF2B5EF4-FFF2-40B4-BE49-F238E27FC236}">
                <a16:creationId xmlns:a16="http://schemas.microsoft.com/office/drawing/2014/main" id="{F8764414-B658-907A-DA78-72E37626EF1E}"/>
              </a:ext>
            </a:extLst>
          </p:cNvPr>
          <p:cNvSpPr>
            <a:spLocks noGrp="1"/>
          </p:cNvSpPr>
          <p:nvPr>
            <p:ph type="sldNum" sz="quarter" idx="12"/>
          </p:nvPr>
        </p:nvSpPr>
        <p:spPr/>
        <p:txBody>
          <a:bodyPr/>
          <a:lstStyle/>
          <a:p>
            <a:fld id="{24C545B7-4A76-41C6-A249-81AA962B1F89}" type="slidenum">
              <a:rPr kumimoji="1" lang="ja-JP" altLang="en-US" smtClean="0"/>
              <a:t>28</a:t>
            </a:fld>
            <a:endParaRPr kumimoji="1" lang="ja-JP" altLang="en-US"/>
          </a:p>
        </p:txBody>
      </p:sp>
      <p:sp>
        <p:nvSpPr>
          <p:cNvPr id="4" name="正方形/長方形 3">
            <a:extLst>
              <a:ext uri="{FF2B5EF4-FFF2-40B4-BE49-F238E27FC236}">
                <a16:creationId xmlns:a16="http://schemas.microsoft.com/office/drawing/2014/main" id="{ABCB895E-5268-7390-8567-8B5FCCB4B6B0}"/>
              </a:ext>
            </a:extLst>
          </p:cNvPr>
          <p:cNvSpPr/>
          <p:nvPr/>
        </p:nvSpPr>
        <p:spPr>
          <a:xfrm>
            <a:off x="0" y="0"/>
            <a:ext cx="4927600" cy="741038"/>
          </a:xfrm>
          <a:prstGeom prst="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C8266DA-B254-B022-E365-0D4757E5842E}"/>
              </a:ext>
            </a:extLst>
          </p:cNvPr>
          <p:cNvSpPr txBox="1"/>
          <p:nvPr/>
        </p:nvSpPr>
        <p:spPr>
          <a:xfrm>
            <a:off x="174196" y="81891"/>
            <a:ext cx="4445448"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川幅を広げる・深くする</a:t>
            </a:r>
          </a:p>
        </p:txBody>
      </p:sp>
      <p:grpSp>
        <p:nvGrpSpPr>
          <p:cNvPr id="15" name="グループ化 14">
            <a:extLst>
              <a:ext uri="{FF2B5EF4-FFF2-40B4-BE49-F238E27FC236}">
                <a16:creationId xmlns:a16="http://schemas.microsoft.com/office/drawing/2014/main" id="{8DED7800-0B8A-54D8-3A8B-90A2E8155430}"/>
              </a:ext>
            </a:extLst>
          </p:cNvPr>
          <p:cNvGrpSpPr/>
          <p:nvPr/>
        </p:nvGrpSpPr>
        <p:grpSpPr>
          <a:xfrm>
            <a:off x="6463945" y="-52345"/>
            <a:ext cx="2584450" cy="1792245"/>
            <a:chOff x="6463945" y="-52345"/>
            <a:chExt cx="2584450" cy="1792245"/>
          </a:xfrm>
        </p:grpSpPr>
        <p:sp>
          <p:nvSpPr>
            <p:cNvPr id="16" name="正方形/長方形 15">
              <a:extLst>
                <a:ext uri="{FF2B5EF4-FFF2-40B4-BE49-F238E27FC236}">
                  <a16:creationId xmlns:a16="http://schemas.microsoft.com/office/drawing/2014/main" id="{0251D352-EE58-B7D9-5984-644F228A07D6}"/>
                </a:ext>
              </a:extLst>
            </p:cNvPr>
            <p:cNvSpPr/>
            <p:nvPr/>
          </p:nvSpPr>
          <p:spPr>
            <a:xfrm>
              <a:off x="6463945" y="0"/>
              <a:ext cx="2584450" cy="1739900"/>
            </a:xfrm>
            <a:prstGeom prst="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4B65FC3E-98B5-8540-0696-C9A4C42EACE0}"/>
                </a:ext>
              </a:extLst>
            </p:cNvPr>
            <p:cNvSpPr txBox="1"/>
            <p:nvPr/>
          </p:nvSpPr>
          <p:spPr>
            <a:xfrm>
              <a:off x="6542536" y="53340"/>
              <a:ext cx="2427268" cy="1680781"/>
            </a:xfrm>
            <a:prstGeom prst="rect">
              <a:avLst/>
            </a:prstGeom>
            <a:noFill/>
          </p:spPr>
          <p:txBody>
            <a:bodyPr wrap="none" rtlCol="0">
              <a:spAutoFit/>
            </a:bodyPr>
            <a:lstStyle/>
            <a:p>
              <a:pPr>
                <a:lnSpc>
                  <a:spcPct val="1200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災害から</a:t>
              </a:r>
              <a:endParaRPr kumimoji="1"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まちを守る</a:t>
              </a:r>
              <a:endParaRPr kumimoji="1"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建設のお仕事</a:t>
              </a:r>
            </a:p>
          </p:txBody>
        </p:sp>
        <p:sp>
          <p:nvSpPr>
            <p:cNvPr id="18" name="テキスト ボックス 17">
              <a:extLst>
                <a:ext uri="{FF2B5EF4-FFF2-40B4-BE49-F238E27FC236}">
                  <a16:creationId xmlns:a16="http://schemas.microsoft.com/office/drawing/2014/main" id="{1886AD31-A3F7-D276-C440-C5A78C32F1EF}"/>
                </a:ext>
              </a:extLst>
            </p:cNvPr>
            <p:cNvSpPr txBox="1"/>
            <p:nvPr/>
          </p:nvSpPr>
          <p:spPr>
            <a:xfrm>
              <a:off x="6596724" y="-52345"/>
              <a:ext cx="788999" cy="268471"/>
            </a:xfrm>
            <a:prstGeom prst="rect">
              <a:avLst/>
            </a:prstGeom>
            <a:noFill/>
          </p:spPr>
          <p:txBody>
            <a:bodyPr wrap="none" rtlCol="0">
              <a:spAutoFit/>
            </a:bodyPr>
            <a:lstStyle/>
            <a:p>
              <a:pPr algn="just">
                <a:lnSpc>
                  <a:spcPct val="120000"/>
                </a:lnSpc>
              </a:pP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さい　がい</a:t>
              </a:r>
            </a:p>
          </p:txBody>
        </p:sp>
        <p:sp>
          <p:nvSpPr>
            <p:cNvPr id="19" name="テキスト ボックス 18">
              <a:extLst>
                <a:ext uri="{FF2B5EF4-FFF2-40B4-BE49-F238E27FC236}">
                  <a16:creationId xmlns:a16="http://schemas.microsoft.com/office/drawing/2014/main" id="{48111C79-7ABC-22E6-7DF0-C6EB4B4732F0}"/>
                </a:ext>
              </a:extLst>
            </p:cNvPr>
            <p:cNvSpPr txBox="1"/>
            <p:nvPr/>
          </p:nvSpPr>
          <p:spPr>
            <a:xfrm>
              <a:off x="6610349" y="1060256"/>
              <a:ext cx="788999" cy="268471"/>
            </a:xfrm>
            <a:prstGeom prst="rect">
              <a:avLst/>
            </a:prstGeom>
            <a:noFill/>
          </p:spPr>
          <p:txBody>
            <a:bodyPr wrap="none" rtlCol="0">
              <a:spAutoFit/>
            </a:bodyPr>
            <a:lstStyle/>
            <a:p>
              <a:pPr algn="just">
                <a:lnSpc>
                  <a:spcPct val="120000"/>
                </a:lnSpc>
              </a:pP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けん　せつ</a:t>
              </a:r>
            </a:p>
          </p:txBody>
        </p:sp>
        <p:sp>
          <p:nvSpPr>
            <p:cNvPr id="20" name="テキスト ボックス 19">
              <a:extLst>
                <a:ext uri="{FF2B5EF4-FFF2-40B4-BE49-F238E27FC236}">
                  <a16:creationId xmlns:a16="http://schemas.microsoft.com/office/drawing/2014/main" id="{6D705BF3-7C81-754E-D85D-FB3EBC616B3C}"/>
                </a:ext>
              </a:extLst>
            </p:cNvPr>
            <p:cNvSpPr txBox="1"/>
            <p:nvPr/>
          </p:nvSpPr>
          <p:spPr>
            <a:xfrm>
              <a:off x="8154172" y="1041935"/>
              <a:ext cx="716863" cy="268471"/>
            </a:xfrm>
            <a:prstGeom prst="rect">
              <a:avLst/>
            </a:prstGeom>
            <a:noFill/>
          </p:spPr>
          <p:txBody>
            <a:bodyPr wrap="none" rtlCol="0">
              <a:spAutoFit/>
            </a:bodyPr>
            <a:lstStyle/>
            <a:p>
              <a:pPr algn="just">
                <a:lnSpc>
                  <a:spcPct val="120000"/>
                </a:lnSpc>
              </a:pP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し　　ごと</a:t>
              </a:r>
            </a:p>
          </p:txBody>
        </p:sp>
        <p:grpSp>
          <p:nvGrpSpPr>
            <p:cNvPr id="21" name="グループ化 20">
              <a:extLst>
                <a:ext uri="{FF2B5EF4-FFF2-40B4-BE49-F238E27FC236}">
                  <a16:creationId xmlns:a16="http://schemas.microsoft.com/office/drawing/2014/main" id="{EBD2E36F-8BF9-9109-36F1-C167626FB6DD}"/>
                </a:ext>
              </a:extLst>
            </p:cNvPr>
            <p:cNvGrpSpPr/>
            <p:nvPr/>
          </p:nvGrpSpPr>
          <p:grpSpPr>
            <a:xfrm>
              <a:off x="8154172" y="40455"/>
              <a:ext cx="854827" cy="854827"/>
              <a:chOff x="9157578" y="1531500"/>
              <a:chExt cx="728663" cy="728663"/>
            </a:xfrm>
          </p:grpSpPr>
          <p:pic>
            <p:nvPicPr>
              <p:cNvPr id="22" name="グラフィックス 21" descr="建設作業員男性 単色塗りつぶし">
                <a:extLst>
                  <a:ext uri="{FF2B5EF4-FFF2-40B4-BE49-F238E27FC236}">
                    <a16:creationId xmlns:a16="http://schemas.microsoft.com/office/drawing/2014/main" id="{DF9A27CF-9F59-5991-E38B-D82AC2A334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3478" y="1537400"/>
                <a:ext cx="716863" cy="716863"/>
              </a:xfrm>
              <a:prstGeom prst="rect">
                <a:avLst/>
              </a:prstGeom>
            </p:spPr>
          </p:pic>
          <p:sp>
            <p:nvSpPr>
              <p:cNvPr id="23" name="楕円 22">
                <a:extLst>
                  <a:ext uri="{FF2B5EF4-FFF2-40B4-BE49-F238E27FC236}">
                    <a16:creationId xmlns:a16="http://schemas.microsoft.com/office/drawing/2014/main" id="{2BFD7413-3766-7820-A0FC-9DD928A4E797}"/>
                  </a:ext>
                </a:extLst>
              </p:cNvPr>
              <p:cNvSpPr/>
              <p:nvPr/>
            </p:nvSpPr>
            <p:spPr>
              <a:xfrm>
                <a:off x="9157578" y="1531500"/>
                <a:ext cx="728663" cy="7286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6" name="テキスト ボックス 5">
            <a:extLst>
              <a:ext uri="{FF2B5EF4-FFF2-40B4-BE49-F238E27FC236}">
                <a16:creationId xmlns:a16="http://schemas.microsoft.com/office/drawing/2014/main" id="{BD948C70-E4D0-2EEB-06E7-14AD395DE84A}"/>
              </a:ext>
            </a:extLst>
          </p:cNvPr>
          <p:cNvSpPr txBox="1"/>
          <p:nvPr/>
        </p:nvSpPr>
        <p:spPr>
          <a:xfrm>
            <a:off x="227986" y="-26895"/>
            <a:ext cx="968783" cy="276999"/>
          </a:xfrm>
          <a:prstGeom prst="rect">
            <a:avLst/>
          </a:prstGeom>
          <a:noFill/>
        </p:spPr>
        <p:txBody>
          <a:bodyPr wrap="square" rtlCol="0">
            <a:spAutoFit/>
          </a:bodyPr>
          <a:lstStyle/>
          <a:p>
            <a:pPr algn="dist"/>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かわはば</a:t>
            </a:r>
            <a:endPar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3784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p:cNvSpPr txBox="1"/>
          <p:nvPr/>
        </p:nvSpPr>
        <p:spPr>
          <a:xfrm>
            <a:off x="162487" y="275365"/>
            <a:ext cx="8801100" cy="659796"/>
          </a:xfrm>
          <a:prstGeom prst="rect">
            <a:avLst/>
          </a:prstGeom>
          <a:noFill/>
        </p:spPr>
        <p:txBody>
          <a:bodyPr wrap="square" rtlCol="0">
            <a:spAutoFit/>
          </a:bodyPr>
          <a:lstStyle/>
          <a:p>
            <a:pP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洪水災害を防ぐための</a:t>
            </a: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対策</a:t>
            </a:r>
            <a:r>
              <a:rPr kumimoji="1" lang="ja-JP" altLang="en-US" sz="4000" dirty="0">
                <a:solidFill>
                  <a:schemeClr val="tx1">
                    <a:lumMod val="85000"/>
                    <a:lumOff val="15000"/>
                  </a:schemeClr>
                </a:solidFill>
                <a:latin typeface="HGP創英角ｺﾞｼｯｸUB" panose="020B0900000000000000" pitchFamily="50" charset="-128"/>
                <a:ea typeface="HGP創英角ｺﾞｼｯｸUB" panose="020B0900000000000000" pitchFamily="50" charset="-128"/>
              </a:rPr>
              <a:t>　　　　　　　　　　　　　　　　　　　　</a:t>
            </a:r>
            <a:endParaRPr kumimoji="1" lang="en-US" altLang="ja-JP" sz="4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p:cNvSpPr>
            <a:spLocks noGrp="1"/>
          </p:cNvSpPr>
          <p:nvPr>
            <p:ph type="sldNum" sz="quarter" idx="12"/>
          </p:nvPr>
        </p:nvSpPr>
        <p:spPr/>
        <p:txBody>
          <a:bodyPr/>
          <a:lstStyle/>
          <a:p>
            <a:fld id="{24C545B7-4A76-41C6-A249-81AA962B1F89}" type="slidenum">
              <a:rPr lang="ja-JP" altLang="en-US" smtClean="0"/>
              <a:pPr/>
              <a:t>29</a:t>
            </a:fld>
            <a:endParaRPr lang="ja-JP" altLang="en-US"/>
          </a:p>
        </p:txBody>
      </p:sp>
      <p:grpSp>
        <p:nvGrpSpPr>
          <p:cNvPr id="7" name="グループ化 6"/>
          <p:cNvGrpSpPr/>
          <p:nvPr/>
        </p:nvGrpSpPr>
        <p:grpSpPr>
          <a:xfrm>
            <a:off x="0" y="1138558"/>
            <a:ext cx="7886700" cy="5109842"/>
            <a:chOff x="0" y="1138558"/>
            <a:chExt cx="7886700" cy="5109842"/>
          </a:xfrm>
        </p:grpSpPr>
        <p:pic>
          <p:nvPicPr>
            <p:cNvPr id="78" name="図 77"/>
            <p:cNvPicPr>
              <a:picLocks noChangeAspect="1"/>
            </p:cNvPicPr>
            <p:nvPr/>
          </p:nvPicPr>
          <p:blipFill rotWithShape="1">
            <a:blip r:embed="rId2"/>
            <a:srcRect t="19105" r="8149" b="4375"/>
            <a:stretch/>
          </p:blipFill>
          <p:spPr>
            <a:xfrm>
              <a:off x="1047481" y="2213365"/>
              <a:ext cx="6839219" cy="4035035"/>
            </a:xfrm>
            <a:prstGeom prst="rect">
              <a:avLst/>
            </a:prstGeom>
          </p:spPr>
        </p:pic>
        <p:grpSp>
          <p:nvGrpSpPr>
            <p:cNvPr id="5" name="グループ化 4"/>
            <p:cNvGrpSpPr/>
            <p:nvPr/>
          </p:nvGrpSpPr>
          <p:grpSpPr>
            <a:xfrm>
              <a:off x="0" y="1138558"/>
              <a:ext cx="2755900" cy="741038"/>
              <a:chOff x="0" y="1138558"/>
              <a:chExt cx="2755900" cy="741038"/>
            </a:xfrm>
          </p:grpSpPr>
          <p:sp>
            <p:nvSpPr>
              <p:cNvPr id="63" name="正方形/長方形 62"/>
              <p:cNvSpPr/>
              <p:nvPr/>
            </p:nvSpPr>
            <p:spPr>
              <a:xfrm>
                <a:off x="0" y="1138558"/>
                <a:ext cx="2755900" cy="741038"/>
              </a:xfrm>
              <a:prstGeom prst="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174196" y="1196173"/>
                <a:ext cx="2422458"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ダムをつくる</a:t>
                </a:r>
              </a:p>
            </p:txBody>
          </p:sp>
        </p:grpSp>
      </p:grpSp>
      <p:sp>
        <p:nvSpPr>
          <p:cNvPr id="79" name="右矢印 78"/>
          <p:cNvSpPr/>
          <p:nvPr/>
        </p:nvSpPr>
        <p:spPr>
          <a:xfrm rot="18831454" flipH="1">
            <a:off x="5464262" y="3628290"/>
            <a:ext cx="1171858" cy="635000"/>
          </a:xfrm>
          <a:prstGeom prst="rightArrow">
            <a:avLst/>
          </a:prstGeom>
          <a:solidFill>
            <a:srgbClr val="549B2A"/>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781247" y="188154"/>
            <a:ext cx="36042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ふせ　</a:t>
            </a:r>
          </a:p>
        </p:txBody>
      </p:sp>
      <p:sp>
        <p:nvSpPr>
          <p:cNvPr id="27" name="正方形/長方形 26"/>
          <p:cNvSpPr/>
          <p:nvPr/>
        </p:nvSpPr>
        <p:spPr>
          <a:xfrm>
            <a:off x="5073201" y="6593368"/>
            <a:ext cx="3706464"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イラスト｜群馬大学 災害社会工学研究室・国土交通省 新丸山ダム工事事務所</a:t>
            </a:r>
            <a:endParaRPr lang="en-US" altLang="ja-JP" sz="800" dirty="0">
              <a:latin typeface="MS PGothic" panose="020B0600070205080204" pitchFamily="50" charset="-128"/>
              <a:ea typeface="MS PGothic" panose="020B0600070205080204" pitchFamily="50" charset="-128"/>
            </a:endParaRPr>
          </a:p>
        </p:txBody>
      </p:sp>
      <p:sp>
        <p:nvSpPr>
          <p:cNvPr id="30" name="テキスト ボックス 29"/>
          <p:cNvSpPr txBox="1"/>
          <p:nvPr/>
        </p:nvSpPr>
        <p:spPr>
          <a:xfrm>
            <a:off x="5042889" y="172941"/>
            <a:ext cx="893337" cy="169277"/>
          </a:xfrm>
          <a:prstGeom prst="rect">
            <a:avLst/>
          </a:prstGeom>
          <a:noFill/>
        </p:spPr>
        <p:txBody>
          <a:bodyPr wrap="square" lIns="0" tIns="0" rIns="0" bIns="0" rtlCol="0" anchor="ctr" anchorCtr="0">
            <a:spAutoFit/>
          </a:bodyPr>
          <a:lstStyle/>
          <a:p>
            <a:pPr algn="dist"/>
            <a:r>
              <a:rPr kumimoji="1" lang="ja-JP" altLang="en-US" sz="1100" dirty="0" err="1">
                <a:solidFill>
                  <a:srgbClr val="B52F25"/>
                </a:solidFill>
                <a:latin typeface="HGP創英角ｺﾞｼｯｸUB" panose="020B0900000000000000" pitchFamily="50" charset="-128"/>
                <a:ea typeface="HGP創英角ｺﾞｼｯｸUB" panose="020B0900000000000000" pitchFamily="50" charset="-128"/>
              </a:rPr>
              <a:t>たい</a:t>
            </a:r>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さく　</a:t>
            </a:r>
          </a:p>
        </p:txBody>
      </p:sp>
      <p:sp>
        <p:nvSpPr>
          <p:cNvPr id="31" name="テキスト ボックス 30"/>
          <p:cNvSpPr txBox="1"/>
          <p:nvPr/>
        </p:nvSpPr>
        <p:spPr>
          <a:xfrm>
            <a:off x="332423" y="188154"/>
            <a:ext cx="1872461"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こうず</a:t>
            </a:r>
            <a:r>
              <a:rPr kumimoji="1" lang="ja-JP" altLang="en-US" sz="1100" dirty="0" err="1">
                <a:latin typeface="HGP創英角ｺﾞｼｯｸUB" panose="020B0900000000000000" pitchFamily="50" charset="-128"/>
                <a:ea typeface="HGP創英角ｺﾞｼｯｸUB" panose="020B0900000000000000" pitchFamily="50" charset="-128"/>
              </a:rPr>
              <a:t>いさ</a:t>
            </a:r>
            <a:r>
              <a:rPr kumimoji="1" lang="ja-JP" altLang="en-US" sz="1100" dirty="0">
                <a:latin typeface="HGP創英角ｺﾞｼｯｸUB" panose="020B0900000000000000" pitchFamily="50" charset="-128"/>
                <a:ea typeface="HGP創英角ｺﾞｼｯｸUB" panose="020B0900000000000000" pitchFamily="50" charset="-128"/>
              </a:rPr>
              <a:t>いがい　</a:t>
            </a:r>
          </a:p>
        </p:txBody>
      </p:sp>
      <p:grpSp>
        <p:nvGrpSpPr>
          <p:cNvPr id="6" name="グループ化 5">
            <a:extLst>
              <a:ext uri="{FF2B5EF4-FFF2-40B4-BE49-F238E27FC236}">
                <a16:creationId xmlns:a16="http://schemas.microsoft.com/office/drawing/2014/main" id="{BDB91385-2937-17DB-583D-78E187B07FA0}"/>
              </a:ext>
            </a:extLst>
          </p:cNvPr>
          <p:cNvGrpSpPr/>
          <p:nvPr/>
        </p:nvGrpSpPr>
        <p:grpSpPr>
          <a:xfrm>
            <a:off x="5327650" y="1514389"/>
            <a:ext cx="3628069" cy="2058745"/>
            <a:chOff x="5327650" y="1514389"/>
            <a:chExt cx="3628069" cy="2058745"/>
          </a:xfrm>
        </p:grpSpPr>
        <p:grpSp>
          <p:nvGrpSpPr>
            <p:cNvPr id="4" name="グループ化 3"/>
            <p:cNvGrpSpPr/>
            <p:nvPr/>
          </p:nvGrpSpPr>
          <p:grpSpPr>
            <a:xfrm>
              <a:off x="5327650" y="1514389"/>
              <a:ext cx="3628069" cy="2058745"/>
              <a:chOff x="5327650" y="1514389"/>
              <a:chExt cx="3628069" cy="2058745"/>
            </a:xfrm>
          </p:grpSpPr>
          <p:grpSp>
            <p:nvGrpSpPr>
              <p:cNvPr id="74" name="グループ化 73"/>
              <p:cNvGrpSpPr/>
              <p:nvPr/>
            </p:nvGrpSpPr>
            <p:grpSpPr>
              <a:xfrm>
                <a:off x="5327650" y="1514389"/>
                <a:ext cx="3628069" cy="2058745"/>
                <a:chOff x="905481" y="1985972"/>
                <a:chExt cx="3628069" cy="1520392"/>
              </a:xfrm>
            </p:grpSpPr>
            <p:sp>
              <p:nvSpPr>
                <p:cNvPr id="75" name="フリーフォーム 74"/>
                <p:cNvSpPr/>
                <p:nvPr/>
              </p:nvSpPr>
              <p:spPr>
                <a:xfrm>
                  <a:off x="905481" y="2024288"/>
                  <a:ext cx="3628069" cy="1482076"/>
                </a:xfrm>
                <a:custGeom>
                  <a:avLst/>
                  <a:gdLst>
                    <a:gd name="connsiteX0" fmla="*/ 188147 w 3119019"/>
                    <a:gd name="connsiteY0" fmla="*/ 0 h 1482076"/>
                    <a:gd name="connsiteX1" fmla="*/ 2930872 w 3119019"/>
                    <a:gd name="connsiteY1" fmla="*/ 0 h 1482076"/>
                    <a:gd name="connsiteX2" fmla="*/ 3119019 w 3119019"/>
                    <a:gd name="connsiteY2" fmla="*/ 188147 h 1482076"/>
                    <a:gd name="connsiteX3" fmla="*/ 3119019 w 3119019"/>
                    <a:gd name="connsiteY3" fmla="*/ 940711 h 1482076"/>
                    <a:gd name="connsiteX4" fmla="*/ 2930872 w 3119019"/>
                    <a:gd name="connsiteY4" fmla="*/ 1128858 h 1482076"/>
                    <a:gd name="connsiteX5" fmla="*/ 2340741 w 3119019"/>
                    <a:gd name="connsiteY5" fmla="*/ 1128858 h 1482076"/>
                    <a:gd name="connsiteX6" fmla="*/ 2051328 w 3119019"/>
                    <a:gd name="connsiteY6" fmla="*/ 1482076 h 1482076"/>
                    <a:gd name="connsiteX7" fmla="*/ 2118467 w 3119019"/>
                    <a:gd name="connsiteY7" fmla="*/ 1128858 h 1482076"/>
                    <a:gd name="connsiteX8" fmla="*/ 188147 w 3119019"/>
                    <a:gd name="connsiteY8" fmla="*/ 1128858 h 1482076"/>
                    <a:gd name="connsiteX9" fmla="*/ 0 w 3119019"/>
                    <a:gd name="connsiteY9" fmla="*/ 940711 h 1482076"/>
                    <a:gd name="connsiteX10" fmla="*/ 0 w 3119019"/>
                    <a:gd name="connsiteY10" fmla="*/ 188147 h 1482076"/>
                    <a:gd name="connsiteX11" fmla="*/ 188147 w 3119019"/>
                    <a:gd name="connsiteY11" fmla="*/ 0 h 148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9019" h="1482076">
                      <a:moveTo>
                        <a:pt x="188147" y="0"/>
                      </a:moveTo>
                      <a:lnTo>
                        <a:pt x="2930872" y="0"/>
                      </a:lnTo>
                      <a:cubicBezTo>
                        <a:pt x="3034783" y="0"/>
                        <a:pt x="3119019" y="84236"/>
                        <a:pt x="3119019" y="188147"/>
                      </a:cubicBezTo>
                      <a:lnTo>
                        <a:pt x="3119019" y="940711"/>
                      </a:lnTo>
                      <a:cubicBezTo>
                        <a:pt x="3119019" y="1044622"/>
                        <a:pt x="3034783" y="1128858"/>
                        <a:pt x="2930872" y="1128858"/>
                      </a:cubicBezTo>
                      <a:lnTo>
                        <a:pt x="2340741" y="1128858"/>
                      </a:lnTo>
                      <a:lnTo>
                        <a:pt x="2051328" y="1482076"/>
                      </a:lnTo>
                      <a:lnTo>
                        <a:pt x="2118467" y="1128858"/>
                      </a:lnTo>
                      <a:lnTo>
                        <a:pt x="188147" y="1128858"/>
                      </a:lnTo>
                      <a:cubicBezTo>
                        <a:pt x="84236" y="1128858"/>
                        <a:pt x="0" y="1044622"/>
                        <a:pt x="0" y="940711"/>
                      </a:cubicBezTo>
                      <a:lnTo>
                        <a:pt x="0" y="188147"/>
                      </a:lnTo>
                      <a:cubicBezTo>
                        <a:pt x="0" y="84236"/>
                        <a:pt x="84236" y="0"/>
                        <a:pt x="188147"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1106994" y="1985972"/>
                  <a:ext cx="3425938" cy="1157923"/>
                </a:xfrm>
                <a:prstGeom prst="rect">
                  <a:avLst/>
                </a:prstGeom>
                <a:noFill/>
              </p:spPr>
              <p:txBody>
                <a:bodyPr wrap="none" rtlCol="0">
                  <a:spAutoFit/>
                </a:bodyPr>
                <a:lstStyle/>
                <a:p>
                  <a:pPr>
                    <a:lnSpc>
                      <a:spcPts val="4000"/>
                    </a:lnSpc>
                  </a:pPr>
                  <a:r>
                    <a:rPr kumimoji="1" lang="ja-JP" altLang="en-US" sz="3000" dirty="0">
                      <a:latin typeface="HGP創英角ｺﾞｼｯｸUB" panose="020B0900000000000000" pitchFamily="50" charset="-128"/>
                      <a:ea typeface="HGP創英角ｺﾞｼｯｸUB" panose="020B0900000000000000" pitchFamily="50" charset="-128"/>
                    </a:rPr>
                    <a:t>水をせき止め</a:t>
                  </a:r>
                  <a:endParaRPr kumimoji="1" lang="en-US" altLang="ja-JP" sz="3000" dirty="0">
                    <a:latin typeface="HGP創英角ｺﾞｼｯｸUB" panose="020B0900000000000000" pitchFamily="50" charset="-128"/>
                    <a:ea typeface="HGP創英角ｺﾞｼｯｸUB" panose="020B0900000000000000" pitchFamily="50" charset="-128"/>
                  </a:endParaRPr>
                </a:p>
                <a:p>
                  <a:pPr>
                    <a:lnSpc>
                      <a:spcPts val="4000"/>
                    </a:lnSpc>
                  </a:pPr>
                  <a:r>
                    <a:rPr kumimoji="1" lang="ja-JP" altLang="en-US" sz="3000" dirty="0">
                      <a:latin typeface="HGP創英角ｺﾞｼｯｸUB" panose="020B0900000000000000" pitchFamily="50" charset="-128"/>
                      <a:ea typeface="HGP創英角ｺﾞｼｯｸUB" panose="020B0900000000000000" pitchFamily="50" charset="-128"/>
                    </a:rPr>
                    <a:t>川に流れる水の量を</a:t>
                  </a:r>
                  <a:endParaRPr kumimoji="1" lang="en-US" altLang="ja-JP" sz="3000" dirty="0">
                    <a:latin typeface="HGP創英角ｺﾞｼｯｸUB" panose="020B0900000000000000" pitchFamily="50" charset="-128"/>
                    <a:ea typeface="HGP創英角ｺﾞｼｯｸUB" panose="020B0900000000000000" pitchFamily="50" charset="-128"/>
                  </a:endParaRPr>
                </a:p>
                <a:p>
                  <a:pPr>
                    <a:lnSpc>
                      <a:spcPts val="4000"/>
                    </a:lnSpc>
                  </a:pPr>
                  <a:r>
                    <a:rPr kumimoji="1" lang="ja-JP" altLang="en-US" sz="3000" dirty="0">
                      <a:latin typeface="HGP創英角ｺﾞｼｯｸUB" panose="020B0900000000000000" pitchFamily="50" charset="-128"/>
                      <a:ea typeface="HGP創英角ｺﾞｼｯｸUB" panose="020B0900000000000000" pitchFamily="50" charset="-128"/>
                    </a:rPr>
                    <a:t>調整する。</a:t>
                  </a:r>
                </a:p>
              </p:txBody>
            </p:sp>
          </p:grpSp>
          <p:sp>
            <p:nvSpPr>
              <p:cNvPr id="77" name="テキスト ボックス 76"/>
              <p:cNvSpPr txBox="1"/>
              <p:nvPr/>
            </p:nvSpPr>
            <p:spPr>
              <a:xfrm>
                <a:off x="5626510" y="2475126"/>
                <a:ext cx="714067"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ちょうせい</a:t>
                </a:r>
              </a:p>
            </p:txBody>
          </p:sp>
        </p:grpSp>
        <p:sp>
          <p:nvSpPr>
            <p:cNvPr id="3" name="テキスト ボックス 2">
              <a:extLst>
                <a:ext uri="{FF2B5EF4-FFF2-40B4-BE49-F238E27FC236}">
                  <a16:creationId xmlns:a16="http://schemas.microsoft.com/office/drawing/2014/main" id="{1768C850-E072-FC0A-1AFA-91FC407C611F}"/>
                </a:ext>
              </a:extLst>
            </p:cNvPr>
            <p:cNvSpPr txBox="1"/>
            <p:nvPr/>
          </p:nvSpPr>
          <p:spPr>
            <a:xfrm>
              <a:off x="8148175" y="1960776"/>
              <a:ext cx="360000"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りょう</a:t>
              </a:r>
            </a:p>
          </p:txBody>
        </p:sp>
      </p:grpSp>
    </p:spTree>
    <p:extLst>
      <p:ext uri="{BB962C8B-B14F-4D97-AF65-F5344CB8AC3E}">
        <p14:creationId xmlns:p14="http://schemas.microsoft.com/office/powerpoint/2010/main" val="10527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up)">
                                      <p:cBhvr>
                                        <p:cTn id="11" dur="500"/>
                                        <p:tgtEl>
                                          <p:spTgt spid="7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4C545B7-4A76-41C6-A249-81AA962B1F89}" type="slidenum">
              <a:rPr kumimoji="1" lang="ja-JP" altLang="en-US" smtClean="0"/>
              <a:t>3</a:t>
            </a:fld>
            <a:endParaRPr kumimoji="1" lang="ja-JP" altLang="en-US" dirty="0"/>
          </a:p>
        </p:txBody>
      </p:sp>
      <p:pic>
        <p:nvPicPr>
          <p:cNvPr id="8" name="Picture 4" descr="都市の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024" y="1507393"/>
            <a:ext cx="6056404" cy="3645058"/>
          </a:xfrm>
          <a:prstGeom prst="rect">
            <a:avLst/>
          </a:prstGeom>
          <a:solidFill>
            <a:schemeClr val="bg1">
              <a:lumMod val="95000"/>
            </a:schemeClr>
          </a:solidFill>
        </p:spPr>
      </p:pic>
      <p:grpSp>
        <p:nvGrpSpPr>
          <p:cNvPr id="38" name="グループ化 37"/>
          <p:cNvGrpSpPr/>
          <p:nvPr/>
        </p:nvGrpSpPr>
        <p:grpSpPr>
          <a:xfrm>
            <a:off x="577103" y="1086264"/>
            <a:ext cx="8234388" cy="732381"/>
            <a:chOff x="577103" y="1009580"/>
            <a:chExt cx="8234388" cy="732381"/>
          </a:xfrm>
        </p:grpSpPr>
        <p:sp>
          <p:nvSpPr>
            <p:cNvPr id="3" name="思考の吹き出し: 雲形 2"/>
            <p:cNvSpPr/>
            <p:nvPr/>
          </p:nvSpPr>
          <p:spPr>
            <a:xfrm>
              <a:off x="577103" y="1044925"/>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思考の吹き出し: 雲形 9"/>
            <p:cNvSpPr/>
            <p:nvPr/>
          </p:nvSpPr>
          <p:spPr>
            <a:xfrm>
              <a:off x="2661458" y="1181084"/>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思考の吹き出し: 雲形 10"/>
            <p:cNvSpPr/>
            <p:nvPr/>
          </p:nvSpPr>
          <p:spPr>
            <a:xfrm>
              <a:off x="4386695" y="1009580"/>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思考の吹き出し: 雲形 11"/>
            <p:cNvSpPr/>
            <p:nvPr/>
          </p:nvSpPr>
          <p:spPr>
            <a:xfrm>
              <a:off x="6174090" y="1235641"/>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p:nvGrpSpPr>
        <p:grpSpPr>
          <a:xfrm>
            <a:off x="635003" y="1712109"/>
            <a:ext cx="7733059" cy="3646165"/>
            <a:chOff x="311728" y="1641929"/>
            <a:chExt cx="8201719" cy="3867140"/>
          </a:xfrm>
        </p:grpSpPr>
        <p:cxnSp>
          <p:nvCxnSpPr>
            <p:cNvPr id="13" name="直線コネクタ 12"/>
            <p:cNvCxnSpPr/>
            <p:nvPr/>
          </p:nvCxnSpPr>
          <p:spPr>
            <a:xfrm flipH="1">
              <a:off x="400522" y="164192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1126689" y="21482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1034053" y="16778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1760220" y="231539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2810203" y="19740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3913909" y="180495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3039433" y="26839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4841909" y="191424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5756308" y="197404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7312681" y="18498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6369091" y="304565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960683" y="26484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6607262" y="198767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5109020" y="250300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3982394" y="296868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3502597" y="199085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1959249" y="30617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7704845" y="2181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1283366" y="271897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4313622" y="17333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5331828" y="170949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7109285" y="292586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311728" y="279684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1646657" y="31609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2878688" y="22667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4586658" y="20252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7636072" y="3016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3614001" y="30233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4453302" y="330312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4084909" y="335778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3123463" y="313684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2374138" y="373522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1943362" y="347821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5384223" y="32284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6584989" y="3528711"/>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grpSp>
      <p:sp>
        <p:nvSpPr>
          <p:cNvPr id="93" name="テキスト ボックス 92"/>
          <p:cNvSpPr txBox="1"/>
          <p:nvPr/>
        </p:nvSpPr>
        <p:spPr>
          <a:xfrm>
            <a:off x="4526319" y="15792"/>
            <a:ext cx="375424" cy="338554"/>
          </a:xfrm>
          <a:prstGeom prst="rect">
            <a:avLst/>
          </a:prstGeom>
          <a:noFill/>
        </p:spPr>
        <p:txBody>
          <a:bodyPr wrap="none" rtlCol="0">
            <a:spAutoFit/>
          </a:bodyPr>
          <a:lstStyle/>
          <a:p>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ふ</a:t>
            </a:r>
          </a:p>
        </p:txBody>
      </p:sp>
      <p:grpSp>
        <p:nvGrpSpPr>
          <p:cNvPr id="79" name="グループ化 78"/>
          <p:cNvGrpSpPr/>
          <p:nvPr/>
        </p:nvGrpSpPr>
        <p:grpSpPr>
          <a:xfrm>
            <a:off x="290287" y="5535"/>
            <a:ext cx="4375370" cy="887916"/>
            <a:chOff x="290287" y="5535"/>
            <a:chExt cx="4375370" cy="887916"/>
          </a:xfrm>
        </p:grpSpPr>
        <p:sp>
          <p:nvSpPr>
            <p:cNvPr id="81" name="角丸四角形 80"/>
            <p:cNvSpPr/>
            <p:nvPr/>
          </p:nvSpPr>
          <p:spPr>
            <a:xfrm>
              <a:off x="290287" y="81270"/>
              <a:ext cx="4375370" cy="81218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614827" y="191749"/>
              <a:ext cx="3363421"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大雨が降ると・・・</a:t>
              </a:r>
              <a:endParaRPr kumimoji="1" lang="en-US" altLang="ja-JP"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83" name="テキスト ボックス 82"/>
            <p:cNvSpPr txBox="1"/>
            <p:nvPr/>
          </p:nvSpPr>
          <p:spPr>
            <a:xfrm>
              <a:off x="2037746" y="5535"/>
              <a:ext cx="375424" cy="338554"/>
            </a:xfrm>
            <a:prstGeom prst="rect">
              <a:avLst/>
            </a:prstGeom>
            <a:noFill/>
          </p:spPr>
          <p:txBody>
            <a:bodyPr wrap="none" rtlCol="0">
              <a:spAutoFit/>
            </a:bodyPr>
            <a:lstStyle/>
            <a:p>
              <a:r>
                <a:rPr kumimoji="1"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ふ</a:t>
              </a:r>
            </a:p>
          </p:txBody>
        </p:sp>
      </p:grpSp>
      <p:grpSp>
        <p:nvGrpSpPr>
          <p:cNvPr id="49" name="グループ化 48"/>
          <p:cNvGrpSpPr/>
          <p:nvPr/>
        </p:nvGrpSpPr>
        <p:grpSpPr>
          <a:xfrm>
            <a:off x="861187" y="2367043"/>
            <a:ext cx="2602101" cy="2602101"/>
            <a:chOff x="145491" y="1742318"/>
            <a:chExt cx="2602101" cy="2602101"/>
          </a:xfrm>
        </p:grpSpPr>
        <p:sp>
          <p:nvSpPr>
            <p:cNvPr id="46" name="星 16 45"/>
            <p:cNvSpPr/>
            <p:nvPr/>
          </p:nvSpPr>
          <p:spPr>
            <a:xfrm>
              <a:off x="145491" y="1742318"/>
              <a:ext cx="2602101" cy="2602101"/>
            </a:xfrm>
            <a:prstGeom prst="star16">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00" dirty="0">
                <a:latin typeface="HGP創英角ｺﾞｼｯｸUB" panose="020B0900000000000000" pitchFamily="50" charset="-128"/>
                <a:ea typeface="HGP創英角ｺﾞｼｯｸUB" panose="020B0900000000000000" pitchFamily="50" charset="-128"/>
              </a:endParaRPr>
            </a:p>
          </p:txBody>
        </p:sp>
        <p:sp>
          <p:nvSpPr>
            <p:cNvPr id="97" name="テキスト ボックス 96"/>
            <p:cNvSpPr txBox="1"/>
            <p:nvPr/>
          </p:nvSpPr>
          <p:spPr>
            <a:xfrm>
              <a:off x="620194" y="2512162"/>
              <a:ext cx="1743677" cy="261610"/>
            </a:xfrm>
            <a:prstGeom prst="rect">
              <a:avLst/>
            </a:prstGeom>
            <a:noFill/>
          </p:spPr>
          <p:txBody>
            <a:bodyPr wrap="square" rtlCol="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ど</a:t>
              </a:r>
              <a:r>
                <a:rPr kumimoji="1" lang="ja-JP" altLang="en-US" sz="4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しゃさいがい</a:t>
              </a:r>
            </a:p>
          </p:txBody>
        </p:sp>
        <p:sp>
          <p:nvSpPr>
            <p:cNvPr id="48" name="テキスト ボックス 47"/>
            <p:cNvSpPr txBox="1"/>
            <p:nvPr/>
          </p:nvSpPr>
          <p:spPr>
            <a:xfrm>
              <a:off x="456527" y="2680270"/>
              <a:ext cx="1980029"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土砂災害</a:t>
              </a:r>
            </a:p>
          </p:txBody>
        </p:sp>
      </p:grpSp>
      <p:grpSp>
        <p:nvGrpSpPr>
          <p:cNvPr id="50" name="グループ化 49"/>
          <p:cNvGrpSpPr/>
          <p:nvPr/>
        </p:nvGrpSpPr>
        <p:grpSpPr>
          <a:xfrm>
            <a:off x="5568874" y="1558555"/>
            <a:ext cx="2602101" cy="2602101"/>
            <a:chOff x="6505482" y="2425263"/>
            <a:chExt cx="2602101" cy="2602101"/>
          </a:xfrm>
        </p:grpSpPr>
        <p:sp>
          <p:nvSpPr>
            <p:cNvPr id="96" name="星 16 95"/>
            <p:cNvSpPr/>
            <p:nvPr/>
          </p:nvSpPr>
          <p:spPr>
            <a:xfrm>
              <a:off x="6505482" y="2425263"/>
              <a:ext cx="2602101" cy="2602101"/>
            </a:xfrm>
            <a:prstGeom prst="star16">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00" dirty="0">
                <a:latin typeface="HGP創英角ｺﾞｼｯｸUB" panose="020B0900000000000000" pitchFamily="50" charset="-128"/>
                <a:ea typeface="HGP創英角ｺﾞｼｯｸUB" panose="020B0900000000000000" pitchFamily="50" charset="-128"/>
              </a:endParaRPr>
            </a:p>
          </p:txBody>
        </p:sp>
        <p:sp>
          <p:nvSpPr>
            <p:cNvPr id="99" name="テキスト ボックス 98"/>
            <p:cNvSpPr txBox="1"/>
            <p:nvPr/>
          </p:nvSpPr>
          <p:spPr>
            <a:xfrm>
              <a:off x="6888527" y="3233447"/>
              <a:ext cx="1816750" cy="261610"/>
            </a:xfrm>
            <a:prstGeom prst="rect">
              <a:avLst/>
            </a:prstGeom>
            <a:noFill/>
          </p:spPr>
          <p:txBody>
            <a:bodyPr wrap="square" rtlCol="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1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いがい</a:t>
              </a:r>
            </a:p>
          </p:txBody>
        </p:sp>
        <p:sp>
          <p:nvSpPr>
            <p:cNvPr id="100" name="テキスト ボックス 99"/>
            <p:cNvSpPr txBox="1"/>
            <p:nvPr/>
          </p:nvSpPr>
          <p:spPr>
            <a:xfrm>
              <a:off x="6816518" y="3376904"/>
              <a:ext cx="1980029"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64" name="正方形/長方形 63"/>
          <p:cNvSpPr/>
          <p:nvPr/>
        </p:nvSpPr>
        <p:spPr>
          <a:xfrm>
            <a:off x="6614848" y="5047110"/>
            <a:ext cx="1981633"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イラスト｜国土交通省都市局 都市計画課</a:t>
            </a:r>
            <a:endParaRPr lang="en-US" altLang="ja-JP" sz="800" dirty="0">
              <a:latin typeface="MS PGothic" panose="020B0600070205080204" pitchFamily="50" charset="-128"/>
              <a:ea typeface="MS PGothic" panose="020B0600070205080204" pitchFamily="50" charset="-128"/>
            </a:endParaRPr>
          </a:p>
        </p:txBody>
      </p:sp>
      <p:grpSp>
        <p:nvGrpSpPr>
          <p:cNvPr id="2" name="グループ化 1"/>
          <p:cNvGrpSpPr/>
          <p:nvPr/>
        </p:nvGrpSpPr>
        <p:grpSpPr>
          <a:xfrm>
            <a:off x="0" y="5037242"/>
            <a:ext cx="9144000" cy="1657845"/>
            <a:chOff x="0" y="5037242"/>
            <a:chExt cx="9144000" cy="1657845"/>
          </a:xfrm>
        </p:grpSpPr>
        <p:grpSp>
          <p:nvGrpSpPr>
            <p:cNvPr id="102" name="グループ化 101"/>
            <p:cNvGrpSpPr/>
            <p:nvPr/>
          </p:nvGrpSpPr>
          <p:grpSpPr>
            <a:xfrm>
              <a:off x="0" y="5037242"/>
              <a:ext cx="9144000" cy="1657845"/>
              <a:chOff x="0" y="5037242"/>
              <a:chExt cx="9144000" cy="1657845"/>
            </a:xfrm>
          </p:grpSpPr>
          <p:sp>
            <p:nvSpPr>
              <p:cNvPr id="103" name="正方形/長方形 102"/>
              <p:cNvSpPr/>
              <p:nvPr/>
            </p:nvSpPr>
            <p:spPr>
              <a:xfrm>
                <a:off x="489253" y="5338119"/>
                <a:ext cx="8165495" cy="13569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p:cNvSpPr txBox="1"/>
              <p:nvPr/>
            </p:nvSpPr>
            <p:spPr>
              <a:xfrm>
                <a:off x="0" y="5577601"/>
                <a:ext cx="9144000" cy="861774"/>
              </a:xfrm>
              <a:prstGeom prst="rect">
                <a:avLst/>
              </a:prstGeom>
              <a:noFill/>
            </p:spPr>
            <p:txBody>
              <a:bodyPr wrap="square" rtlCol="0">
                <a:spAutoFit/>
              </a:bodyPr>
              <a:lstStyle/>
              <a:p>
                <a:pPr algn="ctr">
                  <a:lnSpc>
                    <a:spcPts val="6000"/>
                  </a:lnSpc>
                </a:pPr>
                <a:r>
                  <a:rPr kumimoji="1" lang="ja-JP" altLang="en-US" sz="4500" dirty="0">
                    <a:effectLst/>
                    <a:latin typeface="HGP創英角ｺﾞｼｯｸUB" panose="020B0900000000000000" pitchFamily="50" charset="-128"/>
                    <a:ea typeface="HGP創英角ｺﾞｼｯｸUB" panose="020B0900000000000000" pitchFamily="50" charset="-128"/>
                  </a:rPr>
                  <a:t>どんな</a:t>
                </a:r>
                <a:r>
                  <a:rPr kumimoji="1" lang="ja-JP" altLang="en-US" sz="5500" dirty="0">
                    <a:effectLst/>
                    <a:latin typeface="HGP創英角ｺﾞｼｯｸUB" panose="020B0900000000000000" pitchFamily="50" charset="-128"/>
                    <a:ea typeface="HGP創英角ｺﾞｼｯｸUB" panose="020B0900000000000000" pitchFamily="50" charset="-128"/>
                  </a:rPr>
                  <a:t>災害</a:t>
                </a:r>
                <a:r>
                  <a:rPr kumimoji="1" lang="ja-JP" altLang="en-US" sz="4500" dirty="0">
                    <a:effectLst/>
                    <a:latin typeface="HGP創英角ｺﾞｼｯｸUB" panose="020B0900000000000000" pitchFamily="50" charset="-128"/>
                    <a:ea typeface="HGP創英角ｺﾞｼｯｸUB" panose="020B0900000000000000" pitchFamily="50" charset="-128"/>
                  </a:rPr>
                  <a:t>が起きますか？</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sp>
            <p:nvSpPr>
              <p:cNvPr id="105" name="二等辺三角形 104"/>
              <p:cNvSpPr/>
              <p:nvPr/>
            </p:nvSpPr>
            <p:spPr>
              <a:xfrm>
                <a:off x="4405313" y="5037242"/>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p:cNvSpPr txBox="1"/>
            <p:nvPr/>
          </p:nvSpPr>
          <p:spPr>
            <a:xfrm>
              <a:off x="2831690" y="5400366"/>
              <a:ext cx="1345346" cy="338554"/>
            </a:xfrm>
            <a:prstGeom prst="rect">
              <a:avLst/>
            </a:prstGeom>
            <a:noFill/>
          </p:spPr>
          <p:txBody>
            <a:bodyPr wrap="square" rtlCol="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さいがい</a:t>
              </a:r>
            </a:p>
          </p:txBody>
        </p:sp>
      </p:grpSp>
    </p:spTree>
    <p:extLst>
      <p:ext uri="{BB962C8B-B14F-4D97-AF65-F5344CB8AC3E}">
        <p14:creationId xmlns:p14="http://schemas.microsoft.com/office/powerpoint/2010/main" val="239608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30</a:t>
            </a:fld>
            <a:endParaRPr kumimoji="1" lang="ja-JP" altLang="en-US"/>
          </a:p>
        </p:txBody>
      </p:sp>
      <p:sp>
        <p:nvSpPr>
          <p:cNvPr id="3" name="正方形/長方形 2"/>
          <p:cNvSpPr/>
          <p:nvPr/>
        </p:nvSpPr>
        <p:spPr>
          <a:xfrm>
            <a:off x="369561" y="1917948"/>
            <a:ext cx="8404879" cy="3022104"/>
          </a:xfrm>
          <a:prstGeom prst="rect">
            <a:avLst/>
          </a:prstGeom>
          <a:solidFill>
            <a:schemeClr val="bg1"/>
          </a:solidFill>
          <a:ln w="127000">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4" name="テキスト ボックス 3"/>
          <p:cNvSpPr txBox="1"/>
          <p:nvPr/>
        </p:nvSpPr>
        <p:spPr>
          <a:xfrm>
            <a:off x="1186655" y="2395383"/>
            <a:ext cx="6770690" cy="2067233"/>
          </a:xfrm>
          <a:prstGeom prst="rect">
            <a:avLst/>
          </a:prstGeom>
          <a:noFill/>
        </p:spPr>
        <p:txBody>
          <a:bodyPr wrap="square" rtlCol="0">
            <a:spAutoFit/>
          </a:bodyPr>
          <a:lstStyle/>
          <a:p>
            <a:pPr algn="ctr">
              <a:lnSpc>
                <a:spcPts val="7700"/>
              </a:lnSpc>
            </a:pPr>
            <a:r>
              <a:rPr kumimoji="1" lang="ja-JP" altLang="en-US" sz="6000" dirty="0">
                <a:solidFill>
                  <a:srgbClr val="2B4E91"/>
                </a:solidFill>
                <a:effectLst/>
                <a:latin typeface="HGP創英角ｺﾞｼｯｸUB" panose="020B0900000000000000" pitchFamily="50" charset="-128"/>
                <a:ea typeface="HGP創英角ｺﾞｼｯｸUB" panose="020B0900000000000000" pitchFamily="50" charset="-128"/>
              </a:rPr>
              <a:t>洪水災害についての</a:t>
            </a:r>
            <a:endParaRPr kumimoji="1" lang="en-US" altLang="ja-JP" sz="6000" dirty="0">
              <a:solidFill>
                <a:srgbClr val="2B4E91"/>
              </a:solidFill>
              <a:effectLst/>
              <a:latin typeface="HGP創英角ｺﾞｼｯｸUB" panose="020B0900000000000000" pitchFamily="50" charset="-128"/>
              <a:ea typeface="HGP創英角ｺﾞｼｯｸUB" panose="020B0900000000000000" pitchFamily="50" charset="-128"/>
            </a:endParaRPr>
          </a:p>
          <a:p>
            <a:pPr>
              <a:lnSpc>
                <a:spcPts val="7700"/>
              </a:lnSpc>
            </a:pPr>
            <a:r>
              <a:rPr kumimoji="1" lang="ja-JP" altLang="en-US" sz="6500" b="1"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rPr>
              <a:t>○</a:t>
            </a:r>
            <a:r>
              <a:rPr kumimoji="1" lang="en-US" altLang="ja-JP" sz="6500" b="1"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rPr>
              <a:t>×</a:t>
            </a:r>
            <a:r>
              <a:rPr kumimoji="1" lang="ja-JP" altLang="en-US" sz="6000" dirty="0">
                <a:solidFill>
                  <a:srgbClr val="2B4E91"/>
                </a:solidFill>
                <a:effectLst/>
                <a:latin typeface="HGP創英角ｺﾞｼｯｸUB" panose="020B0900000000000000" pitchFamily="50" charset="-128"/>
                <a:ea typeface="HGP創英角ｺﾞｼｯｸUB" panose="020B0900000000000000" pitchFamily="50" charset="-128"/>
              </a:rPr>
              <a:t>クイズに挑戦 </a:t>
            </a:r>
            <a:r>
              <a:rPr kumimoji="1" lang="en-US" altLang="ja-JP" sz="6000" dirty="0">
                <a:solidFill>
                  <a:srgbClr val="2B4E91"/>
                </a:solidFill>
                <a:effectLst/>
                <a:latin typeface="HGP創英角ｺﾞｼｯｸUB" panose="020B0900000000000000" pitchFamily="50" charset="-128"/>
                <a:ea typeface="HGP創英角ｺﾞｼｯｸUB" panose="020B0900000000000000" pitchFamily="50" charset="-128"/>
              </a:rPr>
              <a:t>!!</a:t>
            </a:r>
          </a:p>
        </p:txBody>
      </p:sp>
      <p:sp>
        <p:nvSpPr>
          <p:cNvPr id="5" name="テキスト ボックス 4"/>
          <p:cNvSpPr txBox="1"/>
          <p:nvPr/>
        </p:nvSpPr>
        <p:spPr>
          <a:xfrm>
            <a:off x="1378974" y="2272273"/>
            <a:ext cx="2914347" cy="246221"/>
          </a:xfrm>
          <a:prstGeom prst="rect">
            <a:avLst/>
          </a:prstGeom>
          <a:noFill/>
        </p:spPr>
        <p:txBody>
          <a:bodyPr wrap="square" lIns="0" tIns="0" rIns="0" bIns="0" rtlCol="0" anchor="ctr" anchorCtr="0">
            <a:spAutoFit/>
          </a:bodyPr>
          <a:lstStyle/>
          <a:p>
            <a:pPr algn="dist"/>
            <a:r>
              <a:rPr kumimoji="1" lang="ja-JP" altLang="en-US" sz="1600" dirty="0">
                <a:solidFill>
                  <a:srgbClr val="2B4E91"/>
                </a:solidFill>
                <a:latin typeface="HGP創英角ｺﾞｼｯｸUB" panose="020B0900000000000000" pitchFamily="50" charset="-128"/>
                <a:ea typeface="HGP創英角ｺﾞｼｯｸUB" panose="020B0900000000000000" pitchFamily="50" charset="-128"/>
              </a:rPr>
              <a:t>こうず</a:t>
            </a:r>
            <a:r>
              <a:rPr kumimoji="1" lang="ja-JP" altLang="en-US" sz="1600" dirty="0" err="1">
                <a:solidFill>
                  <a:srgbClr val="2B4E91"/>
                </a:solidFill>
                <a:latin typeface="HGP創英角ｺﾞｼｯｸUB" panose="020B0900000000000000" pitchFamily="50" charset="-128"/>
                <a:ea typeface="HGP創英角ｺﾞｼｯｸUB" panose="020B0900000000000000" pitchFamily="50" charset="-128"/>
              </a:rPr>
              <a:t>いさ</a:t>
            </a:r>
            <a:r>
              <a:rPr kumimoji="1" lang="ja-JP" altLang="en-US" sz="1600" dirty="0">
                <a:solidFill>
                  <a:srgbClr val="2B4E91"/>
                </a:solidFill>
                <a:latin typeface="HGP創英角ｺﾞｼｯｸUB" panose="020B0900000000000000" pitchFamily="50" charset="-128"/>
                <a:ea typeface="HGP創英角ｺﾞｼｯｸUB" panose="020B0900000000000000" pitchFamily="50" charset="-128"/>
              </a:rPr>
              <a:t>いがい</a:t>
            </a:r>
          </a:p>
        </p:txBody>
      </p:sp>
      <p:sp>
        <p:nvSpPr>
          <p:cNvPr id="6" name="テキスト ボックス 5"/>
          <p:cNvSpPr txBox="1"/>
          <p:nvPr/>
        </p:nvSpPr>
        <p:spPr>
          <a:xfrm>
            <a:off x="5633007" y="3359149"/>
            <a:ext cx="1320623" cy="246221"/>
          </a:xfrm>
          <a:prstGeom prst="rect">
            <a:avLst/>
          </a:prstGeom>
          <a:noFill/>
        </p:spPr>
        <p:txBody>
          <a:bodyPr wrap="square" lIns="0" tIns="0" rIns="0" bIns="0" rtlCol="0" anchor="ctr" anchorCtr="0">
            <a:spAutoFit/>
          </a:bodyPr>
          <a:lstStyle/>
          <a:p>
            <a:pPr algn="dist"/>
            <a:r>
              <a:rPr kumimoji="1" lang="ja-JP" altLang="en-US" sz="1600" dirty="0">
                <a:solidFill>
                  <a:srgbClr val="2B4E91"/>
                </a:solidFill>
                <a:latin typeface="HGP創英角ｺﾞｼｯｸUB" panose="020B0900000000000000" pitchFamily="50" charset="-128"/>
                <a:ea typeface="HGP創英角ｺﾞｼｯｸUB" panose="020B0900000000000000" pitchFamily="50" charset="-128"/>
              </a:rPr>
              <a:t>ちょう</a:t>
            </a:r>
            <a:r>
              <a:rPr kumimoji="1" lang="ja-JP" altLang="en-US" sz="300" dirty="0">
                <a:solidFill>
                  <a:srgbClr val="2B4E91"/>
                </a:solidFill>
                <a:latin typeface="HGP創英角ｺﾞｼｯｸUB" panose="020B0900000000000000" pitchFamily="50" charset="-128"/>
                <a:ea typeface="HGP創英角ｺﾞｼｯｸUB" panose="020B0900000000000000" pitchFamily="50" charset="-128"/>
              </a:rPr>
              <a:t>　</a:t>
            </a:r>
            <a:r>
              <a:rPr kumimoji="1" lang="ja-JP" altLang="en-US" sz="1600" dirty="0">
                <a:solidFill>
                  <a:srgbClr val="2B4E91"/>
                </a:solidFill>
                <a:latin typeface="HGP創英角ｺﾞｼｯｸUB" panose="020B0900000000000000" pitchFamily="50" charset="-128"/>
                <a:ea typeface="HGP創英角ｺﾞｼｯｸUB" panose="020B0900000000000000" pitchFamily="50" charset="-128"/>
              </a:rPr>
              <a:t>せん</a:t>
            </a:r>
          </a:p>
        </p:txBody>
      </p:sp>
    </p:spTree>
    <p:extLst>
      <p:ext uri="{BB962C8B-B14F-4D97-AF65-F5344CB8AC3E}">
        <p14:creationId xmlns:p14="http://schemas.microsoft.com/office/powerpoint/2010/main" val="4108470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31</a:t>
            </a:fld>
            <a:endParaRPr kumimoji="1" lang="ja-JP" altLang="en-US"/>
          </a:p>
        </p:txBody>
      </p:sp>
      <p:grpSp>
        <p:nvGrpSpPr>
          <p:cNvPr id="22" name="グループ化 21"/>
          <p:cNvGrpSpPr/>
          <p:nvPr/>
        </p:nvGrpSpPr>
        <p:grpSpPr>
          <a:xfrm>
            <a:off x="2292192" y="3215706"/>
            <a:ext cx="3933348" cy="3088461"/>
            <a:chOff x="440532" y="2562738"/>
            <a:chExt cx="2913880" cy="2287976"/>
          </a:xfrm>
        </p:grpSpPr>
        <p:pic>
          <p:nvPicPr>
            <p:cNvPr id="18" name="Picture 6" descr="http://3.bp.blogspot.com/-wUibDJ3KI5Y/VmFj-xhZNoI/AAAAAAAA1bQ/pJUEt8-5SWQ/s800/stand1_front01_bo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0208" y="2562738"/>
              <a:ext cx="153722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2.bp.blogspot.com/-e51EtcEydVQ/VmFj_Nt2GsI/AAAAAAAA1bU/Y0X3j4o9DUc/s800/stand1_front02_gir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98" y="2697695"/>
              <a:ext cx="1446406" cy="2150937"/>
            </a:xfrm>
            <a:prstGeom prst="rect">
              <a:avLst/>
            </a:prstGeom>
            <a:noFill/>
            <a:extLst>
              <a:ext uri="{909E8E84-426E-40DD-AFC4-6F175D3DCCD1}">
                <a14:hiddenFill xmlns:a14="http://schemas.microsoft.com/office/drawing/2010/main">
                  <a:solidFill>
                    <a:srgbClr val="FFFFFF"/>
                  </a:solidFill>
                </a14:hiddenFill>
              </a:ext>
            </a:extLst>
          </p:spPr>
        </p:pic>
        <p:sp>
          <p:nvSpPr>
            <p:cNvPr id="21" name="フリーフォーム: 図形 20"/>
            <p:cNvSpPr/>
            <p:nvPr/>
          </p:nvSpPr>
          <p:spPr>
            <a:xfrm>
              <a:off x="440532" y="4565652"/>
              <a:ext cx="2913880" cy="285062"/>
            </a:xfrm>
            <a:custGeom>
              <a:avLst/>
              <a:gdLst>
                <a:gd name="connsiteX0" fmla="*/ 0 w 2908300"/>
                <a:gd name="connsiteY0" fmla="*/ 158750 h 158750"/>
                <a:gd name="connsiteX1" fmla="*/ 0 w 2908300"/>
                <a:gd name="connsiteY1" fmla="*/ 158750 h 158750"/>
                <a:gd name="connsiteX2" fmla="*/ 57150 w 2908300"/>
                <a:gd name="connsiteY2" fmla="*/ 146050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1430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342900 w 2908300"/>
                <a:gd name="connsiteY2" fmla="*/ 0 h 158750"/>
                <a:gd name="connsiteX3" fmla="*/ 673100 w 2908300"/>
                <a:gd name="connsiteY3" fmla="*/ 127000 h 158750"/>
                <a:gd name="connsiteX4" fmla="*/ 1035050 w 2908300"/>
                <a:gd name="connsiteY4" fmla="*/ 19050 h 158750"/>
                <a:gd name="connsiteX5" fmla="*/ 1397000 w 2908300"/>
                <a:gd name="connsiteY5" fmla="*/ 114300 h 158750"/>
                <a:gd name="connsiteX6" fmla="*/ 1771650 w 2908300"/>
                <a:gd name="connsiteY6" fmla="*/ 19050 h 158750"/>
                <a:gd name="connsiteX7" fmla="*/ 2171700 w 2908300"/>
                <a:gd name="connsiteY7" fmla="*/ 107950 h 158750"/>
                <a:gd name="connsiteX8" fmla="*/ 2590800 w 2908300"/>
                <a:gd name="connsiteY8" fmla="*/ 25400 h 158750"/>
                <a:gd name="connsiteX9" fmla="*/ 2908300 w 2908300"/>
                <a:gd name="connsiteY9" fmla="*/ 107950 h 158750"/>
                <a:gd name="connsiteX0" fmla="*/ 0 w 2908300"/>
                <a:gd name="connsiteY0" fmla="*/ 158750 h 158750"/>
                <a:gd name="connsiteX1" fmla="*/ 0 w 2908300"/>
                <a:gd name="connsiteY1" fmla="*/ 158750 h 158750"/>
                <a:gd name="connsiteX2" fmla="*/ 342900 w 2908300"/>
                <a:gd name="connsiteY2" fmla="*/ 0 h 158750"/>
                <a:gd name="connsiteX3" fmla="*/ 673100 w 2908300"/>
                <a:gd name="connsiteY3" fmla="*/ 127000 h 158750"/>
                <a:gd name="connsiteX4" fmla="*/ 1035050 w 2908300"/>
                <a:gd name="connsiteY4" fmla="*/ 19050 h 158750"/>
                <a:gd name="connsiteX5" fmla="*/ 1397000 w 2908300"/>
                <a:gd name="connsiteY5" fmla="*/ 114300 h 158750"/>
                <a:gd name="connsiteX6" fmla="*/ 1771650 w 2908300"/>
                <a:gd name="connsiteY6" fmla="*/ 19050 h 158750"/>
                <a:gd name="connsiteX7" fmla="*/ 2171700 w 2908300"/>
                <a:gd name="connsiteY7" fmla="*/ 107950 h 158750"/>
                <a:gd name="connsiteX8" fmla="*/ 2590800 w 2908300"/>
                <a:gd name="connsiteY8" fmla="*/ 25400 h 158750"/>
                <a:gd name="connsiteX9" fmla="*/ 2908300 w 2908300"/>
                <a:gd name="connsiteY9" fmla="*/ 107950 h 158750"/>
                <a:gd name="connsiteX0" fmla="*/ 0 w 2908300"/>
                <a:gd name="connsiteY0" fmla="*/ 158750 h 158750"/>
                <a:gd name="connsiteX1" fmla="*/ 0 w 2908300"/>
                <a:gd name="connsiteY1" fmla="*/ 158750 h 158750"/>
                <a:gd name="connsiteX2" fmla="*/ 342900 w 2908300"/>
                <a:gd name="connsiteY2" fmla="*/ 0 h 158750"/>
                <a:gd name="connsiteX3" fmla="*/ 673100 w 2908300"/>
                <a:gd name="connsiteY3" fmla="*/ 127000 h 158750"/>
                <a:gd name="connsiteX4" fmla="*/ 1035050 w 2908300"/>
                <a:gd name="connsiteY4" fmla="*/ 19050 h 158750"/>
                <a:gd name="connsiteX5" fmla="*/ 1397000 w 2908300"/>
                <a:gd name="connsiteY5" fmla="*/ 114300 h 158750"/>
                <a:gd name="connsiteX6" fmla="*/ 1771650 w 2908300"/>
                <a:gd name="connsiteY6" fmla="*/ 19050 h 158750"/>
                <a:gd name="connsiteX7" fmla="*/ 2171700 w 2908300"/>
                <a:gd name="connsiteY7" fmla="*/ 107950 h 158750"/>
                <a:gd name="connsiteX8" fmla="*/ 2590800 w 2908300"/>
                <a:gd name="connsiteY8" fmla="*/ 25400 h 158750"/>
                <a:gd name="connsiteX9" fmla="*/ 2908300 w 2908300"/>
                <a:gd name="connsiteY9" fmla="*/ 107950 h 158750"/>
                <a:gd name="connsiteX0" fmla="*/ 0 w 2908300"/>
                <a:gd name="connsiteY0" fmla="*/ 159442 h 159442"/>
                <a:gd name="connsiteX1" fmla="*/ 0 w 2908300"/>
                <a:gd name="connsiteY1" fmla="*/ 159442 h 159442"/>
                <a:gd name="connsiteX2" fmla="*/ 154781 w 2908300"/>
                <a:gd name="connsiteY2" fmla="*/ 114198 h 159442"/>
                <a:gd name="connsiteX3" fmla="*/ 342900 w 2908300"/>
                <a:gd name="connsiteY3" fmla="*/ 692 h 159442"/>
                <a:gd name="connsiteX4" fmla="*/ 673100 w 2908300"/>
                <a:gd name="connsiteY4" fmla="*/ 127692 h 159442"/>
                <a:gd name="connsiteX5" fmla="*/ 1035050 w 2908300"/>
                <a:gd name="connsiteY5" fmla="*/ 19742 h 159442"/>
                <a:gd name="connsiteX6" fmla="*/ 1397000 w 2908300"/>
                <a:gd name="connsiteY6" fmla="*/ 114992 h 159442"/>
                <a:gd name="connsiteX7" fmla="*/ 1771650 w 2908300"/>
                <a:gd name="connsiteY7" fmla="*/ 19742 h 159442"/>
                <a:gd name="connsiteX8" fmla="*/ 2171700 w 2908300"/>
                <a:gd name="connsiteY8" fmla="*/ 108642 h 159442"/>
                <a:gd name="connsiteX9" fmla="*/ 2590800 w 2908300"/>
                <a:gd name="connsiteY9" fmla="*/ 26092 h 159442"/>
                <a:gd name="connsiteX10" fmla="*/ 2908300 w 2908300"/>
                <a:gd name="connsiteY10" fmla="*/ 108642 h 159442"/>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1430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1430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1430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1430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07950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22238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22238 h 158750"/>
                <a:gd name="connsiteX9" fmla="*/ 2590800 w 2908300"/>
                <a:gd name="connsiteY9" fmla="*/ 25400 h 158750"/>
                <a:gd name="connsiteX10" fmla="*/ 2908300 w 2908300"/>
                <a:gd name="connsiteY10" fmla="*/ 107950 h 158750"/>
                <a:gd name="connsiteX0" fmla="*/ 0 w 2908300"/>
                <a:gd name="connsiteY0" fmla="*/ 158750 h 158750"/>
                <a:gd name="connsiteX1" fmla="*/ 0 w 2908300"/>
                <a:gd name="connsiteY1" fmla="*/ 158750 h 158750"/>
                <a:gd name="connsiteX2" fmla="*/ 154781 w 2908300"/>
                <a:gd name="connsiteY2" fmla="*/ 113506 h 158750"/>
                <a:gd name="connsiteX3" fmla="*/ 342900 w 2908300"/>
                <a:gd name="connsiteY3" fmla="*/ 0 h 158750"/>
                <a:gd name="connsiteX4" fmla="*/ 673100 w 2908300"/>
                <a:gd name="connsiteY4" fmla="*/ 127000 h 158750"/>
                <a:gd name="connsiteX5" fmla="*/ 1035050 w 2908300"/>
                <a:gd name="connsiteY5" fmla="*/ 19050 h 158750"/>
                <a:gd name="connsiteX6" fmla="*/ 1397000 w 2908300"/>
                <a:gd name="connsiteY6" fmla="*/ 133350 h 158750"/>
                <a:gd name="connsiteX7" fmla="*/ 1771650 w 2908300"/>
                <a:gd name="connsiteY7" fmla="*/ 19050 h 158750"/>
                <a:gd name="connsiteX8" fmla="*/ 2171700 w 2908300"/>
                <a:gd name="connsiteY8" fmla="*/ 122238 h 158750"/>
                <a:gd name="connsiteX9" fmla="*/ 2590800 w 2908300"/>
                <a:gd name="connsiteY9" fmla="*/ 25400 h 158750"/>
                <a:gd name="connsiteX10" fmla="*/ 2908300 w 2908300"/>
                <a:gd name="connsiteY10" fmla="*/ 107950 h 158750"/>
                <a:gd name="connsiteX0" fmla="*/ 0 w 2913063"/>
                <a:gd name="connsiteY0" fmla="*/ 158750 h 158750"/>
                <a:gd name="connsiteX1" fmla="*/ 0 w 2913063"/>
                <a:gd name="connsiteY1" fmla="*/ 158750 h 158750"/>
                <a:gd name="connsiteX2" fmla="*/ 154781 w 2913063"/>
                <a:gd name="connsiteY2" fmla="*/ 113506 h 158750"/>
                <a:gd name="connsiteX3" fmla="*/ 342900 w 2913063"/>
                <a:gd name="connsiteY3" fmla="*/ 0 h 158750"/>
                <a:gd name="connsiteX4" fmla="*/ 673100 w 2913063"/>
                <a:gd name="connsiteY4" fmla="*/ 127000 h 158750"/>
                <a:gd name="connsiteX5" fmla="*/ 1035050 w 2913063"/>
                <a:gd name="connsiteY5" fmla="*/ 19050 h 158750"/>
                <a:gd name="connsiteX6" fmla="*/ 1397000 w 2913063"/>
                <a:gd name="connsiteY6" fmla="*/ 133350 h 158750"/>
                <a:gd name="connsiteX7" fmla="*/ 1771650 w 2913063"/>
                <a:gd name="connsiteY7" fmla="*/ 19050 h 158750"/>
                <a:gd name="connsiteX8" fmla="*/ 2171700 w 2913063"/>
                <a:gd name="connsiteY8" fmla="*/ 122238 h 158750"/>
                <a:gd name="connsiteX9" fmla="*/ 2590800 w 2913063"/>
                <a:gd name="connsiteY9" fmla="*/ 25400 h 158750"/>
                <a:gd name="connsiteX10" fmla="*/ 2913063 w 2913063"/>
                <a:gd name="connsiteY10" fmla="*/ 136525 h 158750"/>
                <a:gd name="connsiteX0" fmla="*/ 0 w 2913063"/>
                <a:gd name="connsiteY0" fmla="*/ 158750 h 158750"/>
                <a:gd name="connsiteX1" fmla="*/ 0 w 2913063"/>
                <a:gd name="connsiteY1" fmla="*/ 158750 h 158750"/>
                <a:gd name="connsiteX2" fmla="*/ 154781 w 2913063"/>
                <a:gd name="connsiteY2" fmla="*/ 113506 h 158750"/>
                <a:gd name="connsiteX3" fmla="*/ 342900 w 2913063"/>
                <a:gd name="connsiteY3" fmla="*/ 0 h 158750"/>
                <a:gd name="connsiteX4" fmla="*/ 673100 w 2913063"/>
                <a:gd name="connsiteY4" fmla="*/ 127000 h 158750"/>
                <a:gd name="connsiteX5" fmla="*/ 1035050 w 2913063"/>
                <a:gd name="connsiteY5" fmla="*/ 19050 h 158750"/>
                <a:gd name="connsiteX6" fmla="*/ 1397000 w 2913063"/>
                <a:gd name="connsiteY6" fmla="*/ 133350 h 158750"/>
                <a:gd name="connsiteX7" fmla="*/ 1771650 w 2913063"/>
                <a:gd name="connsiteY7" fmla="*/ 19050 h 158750"/>
                <a:gd name="connsiteX8" fmla="*/ 2171700 w 2913063"/>
                <a:gd name="connsiteY8" fmla="*/ 122238 h 158750"/>
                <a:gd name="connsiteX9" fmla="*/ 2590800 w 2913063"/>
                <a:gd name="connsiteY9" fmla="*/ 25400 h 158750"/>
                <a:gd name="connsiteX10" fmla="*/ 2913063 w 2913063"/>
                <a:gd name="connsiteY10" fmla="*/ 136525 h 158750"/>
                <a:gd name="connsiteX0" fmla="*/ 0 w 2913063"/>
                <a:gd name="connsiteY0" fmla="*/ 158750 h 158750"/>
                <a:gd name="connsiteX1" fmla="*/ 0 w 2913063"/>
                <a:gd name="connsiteY1" fmla="*/ 158750 h 158750"/>
                <a:gd name="connsiteX2" fmla="*/ 154781 w 2913063"/>
                <a:gd name="connsiteY2" fmla="*/ 113506 h 158750"/>
                <a:gd name="connsiteX3" fmla="*/ 342900 w 2913063"/>
                <a:gd name="connsiteY3" fmla="*/ 0 h 158750"/>
                <a:gd name="connsiteX4" fmla="*/ 673100 w 2913063"/>
                <a:gd name="connsiteY4" fmla="*/ 127000 h 158750"/>
                <a:gd name="connsiteX5" fmla="*/ 1035050 w 2913063"/>
                <a:gd name="connsiteY5" fmla="*/ 19050 h 158750"/>
                <a:gd name="connsiteX6" fmla="*/ 1397000 w 2913063"/>
                <a:gd name="connsiteY6" fmla="*/ 133350 h 158750"/>
                <a:gd name="connsiteX7" fmla="*/ 1771650 w 2913063"/>
                <a:gd name="connsiteY7" fmla="*/ 19050 h 158750"/>
                <a:gd name="connsiteX8" fmla="*/ 2171700 w 2913063"/>
                <a:gd name="connsiteY8" fmla="*/ 122238 h 158750"/>
                <a:gd name="connsiteX9" fmla="*/ 2590800 w 2913063"/>
                <a:gd name="connsiteY9" fmla="*/ 25400 h 158750"/>
                <a:gd name="connsiteX10" fmla="*/ 2913063 w 2913063"/>
                <a:gd name="connsiteY10" fmla="*/ 136525 h 158750"/>
                <a:gd name="connsiteX0" fmla="*/ 0 w 2913063"/>
                <a:gd name="connsiteY0" fmla="*/ 158750 h 158750"/>
                <a:gd name="connsiteX1" fmla="*/ 0 w 2913063"/>
                <a:gd name="connsiteY1" fmla="*/ 158750 h 158750"/>
                <a:gd name="connsiteX2" fmla="*/ 154781 w 2913063"/>
                <a:gd name="connsiteY2" fmla="*/ 113506 h 158750"/>
                <a:gd name="connsiteX3" fmla="*/ 342900 w 2913063"/>
                <a:gd name="connsiteY3" fmla="*/ 0 h 158750"/>
                <a:gd name="connsiteX4" fmla="*/ 673100 w 2913063"/>
                <a:gd name="connsiteY4" fmla="*/ 127000 h 158750"/>
                <a:gd name="connsiteX5" fmla="*/ 1035050 w 2913063"/>
                <a:gd name="connsiteY5" fmla="*/ 19050 h 158750"/>
                <a:gd name="connsiteX6" fmla="*/ 1397000 w 2913063"/>
                <a:gd name="connsiteY6" fmla="*/ 133350 h 158750"/>
                <a:gd name="connsiteX7" fmla="*/ 1771650 w 2913063"/>
                <a:gd name="connsiteY7" fmla="*/ 19050 h 158750"/>
                <a:gd name="connsiteX8" fmla="*/ 2171700 w 2913063"/>
                <a:gd name="connsiteY8" fmla="*/ 122238 h 158750"/>
                <a:gd name="connsiteX9" fmla="*/ 2590800 w 2913063"/>
                <a:gd name="connsiteY9" fmla="*/ 25400 h 158750"/>
                <a:gd name="connsiteX10" fmla="*/ 2913063 w 2913063"/>
                <a:gd name="connsiteY10" fmla="*/ 136525 h 158750"/>
                <a:gd name="connsiteX0" fmla="*/ 0 w 2934773"/>
                <a:gd name="connsiteY0" fmla="*/ 158750 h 158750"/>
                <a:gd name="connsiteX1" fmla="*/ 0 w 2934773"/>
                <a:gd name="connsiteY1" fmla="*/ 158750 h 158750"/>
                <a:gd name="connsiteX2" fmla="*/ 154781 w 2934773"/>
                <a:gd name="connsiteY2" fmla="*/ 113506 h 158750"/>
                <a:gd name="connsiteX3" fmla="*/ 342900 w 2934773"/>
                <a:gd name="connsiteY3" fmla="*/ 0 h 158750"/>
                <a:gd name="connsiteX4" fmla="*/ 673100 w 2934773"/>
                <a:gd name="connsiteY4" fmla="*/ 127000 h 158750"/>
                <a:gd name="connsiteX5" fmla="*/ 1035050 w 2934773"/>
                <a:gd name="connsiteY5" fmla="*/ 19050 h 158750"/>
                <a:gd name="connsiteX6" fmla="*/ 1397000 w 2934773"/>
                <a:gd name="connsiteY6" fmla="*/ 133350 h 158750"/>
                <a:gd name="connsiteX7" fmla="*/ 1771650 w 2934773"/>
                <a:gd name="connsiteY7" fmla="*/ 19050 h 158750"/>
                <a:gd name="connsiteX8" fmla="*/ 2171700 w 2934773"/>
                <a:gd name="connsiteY8" fmla="*/ 122238 h 158750"/>
                <a:gd name="connsiteX9" fmla="*/ 2590800 w 2934773"/>
                <a:gd name="connsiteY9" fmla="*/ 25400 h 158750"/>
                <a:gd name="connsiteX10" fmla="*/ 2913063 w 2934773"/>
                <a:gd name="connsiteY10" fmla="*/ 136525 h 158750"/>
                <a:gd name="connsiteX11" fmla="*/ 2905125 w 2934773"/>
                <a:gd name="connsiteY11" fmla="*/ 149225 h 158750"/>
                <a:gd name="connsiteX0" fmla="*/ 0 w 2938535"/>
                <a:gd name="connsiteY0" fmla="*/ 158750 h 263525"/>
                <a:gd name="connsiteX1" fmla="*/ 0 w 2938535"/>
                <a:gd name="connsiteY1" fmla="*/ 158750 h 263525"/>
                <a:gd name="connsiteX2" fmla="*/ 154781 w 2938535"/>
                <a:gd name="connsiteY2" fmla="*/ 113506 h 263525"/>
                <a:gd name="connsiteX3" fmla="*/ 342900 w 2938535"/>
                <a:gd name="connsiteY3" fmla="*/ 0 h 263525"/>
                <a:gd name="connsiteX4" fmla="*/ 673100 w 2938535"/>
                <a:gd name="connsiteY4" fmla="*/ 127000 h 263525"/>
                <a:gd name="connsiteX5" fmla="*/ 1035050 w 2938535"/>
                <a:gd name="connsiteY5" fmla="*/ 19050 h 263525"/>
                <a:gd name="connsiteX6" fmla="*/ 1397000 w 2938535"/>
                <a:gd name="connsiteY6" fmla="*/ 133350 h 263525"/>
                <a:gd name="connsiteX7" fmla="*/ 1771650 w 2938535"/>
                <a:gd name="connsiteY7" fmla="*/ 19050 h 263525"/>
                <a:gd name="connsiteX8" fmla="*/ 2171700 w 2938535"/>
                <a:gd name="connsiteY8" fmla="*/ 122238 h 263525"/>
                <a:gd name="connsiteX9" fmla="*/ 2590800 w 2938535"/>
                <a:gd name="connsiteY9" fmla="*/ 25400 h 263525"/>
                <a:gd name="connsiteX10" fmla="*/ 2913063 w 2938535"/>
                <a:gd name="connsiteY10" fmla="*/ 136525 h 263525"/>
                <a:gd name="connsiteX11" fmla="*/ 2919412 w 2938535"/>
                <a:gd name="connsiteY11" fmla="*/ 263525 h 263525"/>
                <a:gd name="connsiteX0" fmla="*/ 0 w 2919849"/>
                <a:gd name="connsiteY0" fmla="*/ 158750 h 263525"/>
                <a:gd name="connsiteX1" fmla="*/ 0 w 2919849"/>
                <a:gd name="connsiteY1" fmla="*/ 158750 h 263525"/>
                <a:gd name="connsiteX2" fmla="*/ 154781 w 2919849"/>
                <a:gd name="connsiteY2" fmla="*/ 113506 h 263525"/>
                <a:gd name="connsiteX3" fmla="*/ 342900 w 2919849"/>
                <a:gd name="connsiteY3" fmla="*/ 0 h 263525"/>
                <a:gd name="connsiteX4" fmla="*/ 673100 w 2919849"/>
                <a:gd name="connsiteY4" fmla="*/ 127000 h 263525"/>
                <a:gd name="connsiteX5" fmla="*/ 1035050 w 2919849"/>
                <a:gd name="connsiteY5" fmla="*/ 19050 h 263525"/>
                <a:gd name="connsiteX6" fmla="*/ 1397000 w 2919849"/>
                <a:gd name="connsiteY6" fmla="*/ 133350 h 263525"/>
                <a:gd name="connsiteX7" fmla="*/ 1771650 w 2919849"/>
                <a:gd name="connsiteY7" fmla="*/ 19050 h 263525"/>
                <a:gd name="connsiteX8" fmla="*/ 2171700 w 2919849"/>
                <a:gd name="connsiteY8" fmla="*/ 122238 h 263525"/>
                <a:gd name="connsiteX9" fmla="*/ 2590800 w 2919849"/>
                <a:gd name="connsiteY9" fmla="*/ 25400 h 263525"/>
                <a:gd name="connsiteX10" fmla="*/ 2913063 w 2919849"/>
                <a:gd name="connsiteY10" fmla="*/ 136525 h 263525"/>
                <a:gd name="connsiteX11" fmla="*/ 2919412 w 2919849"/>
                <a:gd name="connsiteY11" fmla="*/ 263525 h 263525"/>
                <a:gd name="connsiteX0" fmla="*/ 0 w 2914246"/>
                <a:gd name="connsiteY0" fmla="*/ 158750 h 268288"/>
                <a:gd name="connsiteX1" fmla="*/ 0 w 2914246"/>
                <a:gd name="connsiteY1" fmla="*/ 158750 h 268288"/>
                <a:gd name="connsiteX2" fmla="*/ 154781 w 2914246"/>
                <a:gd name="connsiteY2" fmla="*/ 113506 h 268288"/>
                <a:gd name="connsiteX3" fmla="*/ 342900 w 2914246"/>
                <a:gd name="connsiteY3" fmla="*/ 0 h 268288"/>
                <a:gd name="connsiteX4" fmla="*/ 673100 w 2914246"/>
                <a:gd name="connsiteY4" fmla="*/ 127000 h 268288"/>
                <a:gd name="connsiteX5" fmla="*/ 1035050 w 2914246"/>
                <a:gd name="connsiteY5" fmla="*/ 19050 h 268288"/>
                <a:gd name="connsiteX6" fmla="*/ 1397000 w 2914246"/>
                <a:gd name="connsiteY6" fmla="*/ 133350 h 268288"/>
                <a:gd name="connsiteX7" fmla="*/ 1771650 w 2914246"/>
                <a:gd name="connsiteY7" fmla="*/ 19050 h 268288"/>
                <a:gd name="connsiteX8" fmla="*/ 2171700 w 2914246"/>
                <a:gd name="connsiteY8" fmla="*/ 122238 h 268288"/>
                <a:gd name="connsiteX9" fmla="*/ 2590800 w 2914246"/>
                <a:gd name="connsiteY9" fmla="*/ 25400 h 268288"/>
                <a:gd name="connsiteX10" fmla="*/ 2913063 w 2914246"/>
                <a:gd name="connsiteY10" fmla="*/ 136525 h 268288"/>
                <a:gd name="connsiteX11" fmla="*/ 2905125 w 2914246"/>
                <a:gd name="connsiteY11" fmla="*/ 268288 h 268288"/>
                <a:gd name="connsiteX0" fmla="*/ 0 w 2916262"/>
                <a:gd name="connsiteY0" fmla="*/ 158750 h 273050"/>
                <a:gd name="connsiteX1" fmla="*/ 0 w 2916262"/>
                <a:gd name="connsiteY1" fmla="*/ 158750 h 273050"/>
                <a:gd name="connsiteX2" fmla="*/ 154781 w 2916262"/>
                <a:gd name="connsiteY2" fmla="*/ 113506 h 273050"/>
                <a:gd name="connsiteX3" fmla="*/ 342900 w 2916262"/>
                <a:gd name="connsiteY3" fmla="*/ 0 h 273050"/>
                <a:gd name="connsiteX4" fmla="*/ 673100 w 2916262"/>
                <a:gd name="connsiteY4" fmla="*/ 127000 h 273050"/>
                <a:gd name="connsiteX5" fmla="*/ 1035050 w 2916262"/>
                <a:gd name="connsiteY5" fmla="*/ 19050 h 273050"/>
                <a:gd name="connsiteX6" fmla="*/ 1397000 w 2916262"/>
                <a:gd name="connsiteY6" fmla="*/ 133350 h 273050"/>
                <a:gd name="connsiteX7" fmla="*/ 1771650 w 2916262"/>
                <a:gd name="connsiteY7" fmla="*/ 19050 h 273050"/>
                <a:gd name="connsiteX8" fmla="*/ 2171700 w 2916262"/>
                <a:gd name="connsiteY8" fmla="*/ 122238 h 273050"/>
                <a:gd name="connsiteX9" fmla="*/ 2590800 w 2916262"/>
                <a:gd name="connsiteY9" fmla="*/ 25400 h 273050"/>
                <a:gd name="connsiteX10" fmla="*/ 2913063 w 2916262"/>
                <a:gd name="connsiteY10" fmla="*/ 136525 h 273050"/>
                <a:gd name="connsiteX11" fmla="*/ 2914650 w 2916262"/>
                <a:gd name="connsiteY11" fmla="*/ 273050 h 273050"/>
                <a:gd name="connsiteX0" fmla="*/ 9639 w 2925901"/>
                <a:gd name="connsiteY0" fmla="*/ 158750 h 273050"/>
                <a:gd name="connsiteX1" fmla="*/ 9639 w 2925901"/>
                <a:gd name="connsiteY1" fmla="*/ 158750 h 273050"/>
                <a:gd name="connsiteX2" fmla="*/ 12020 w 2925901"/>
                <a:gd name="connsiteY2" fmla="*/ 156368 h 273050"/>
                <a:gd name="connsiteX3" fmla="*/ 164420 w 2925901"/>
                <a:gd name="connsiteY3" fmla="*/ 113506 h 273050"/>
                <a:gd name="connsiteX4" fmla="*/ 352539 w 2925901"/>
                <a:gd name="connsiteY4" fmla="*/ 0 h 273050"/>
                <a:gd name="connsiteX5" fmla="*/ 682739 w 2925901"/>
                <a:gd name="connsiteY5" fmla="*/ 127000 h 273050"/>
                <a:gd name="connsiteX6" fmla="*/ 1044689 w 2925901"/>
                <a:gd name="connsiteY6" fmla="*/ 19050 h 273050"/>
                <a:gd name="connsiteX7" fmla="*/ 1406639 w 2925901"/>
                <a:gd name="connsiteY7" fmla="*/ 133350 h 273050"/>
                <a:gd name="connsiteX8" fmla="*/ 1781289 w 2925901"/>
                <a:gd name="connsiteY8" fmla="*/ 19050 h 273050"/>
                <a:gd name="connsiteX9" fmla="*/ 2181339 w 2925901"/>
                <a:gd name="connsiteY9" fmla="*/ 122238 h 273050"/>
                <a:gd name="connsiteX10" fmla="*/ 2600439 w 2925901"/>
                <a:gd name="connsiteY10" fmla="*/ 25400 h 273050"/>
                <a:gd name="connsiteX11" fmla="*/ 2922702 w 2925901"/>
                <a:gd name="connsiteY11" fmla="*/ 136525 h 273050"/>
                <a:gd name="connsiteX12" fmla="*/ 2924289 w 2925901"/>
                <a:gd name="connsiteY12" fmla="*/ 273050 h 273050"/>
                <a:gd name="connsiteX0" fmla="*/ 4555 w 2920817"/>
                <a:gd name="connsiteY0" fmla="*/ 158750 h 273050"/>
                <a:gd name="connsiteX1" fmla="*/ 4555 w 2920817"/>
                <a:gd name="connsiteY1" fmla="*/ 158750 h 273050"/>
                <a:gd name="connsiteX2" fmla="*/ 14080 w 2920817"/>
                <a:gd name="connsiteY2" fmla="*/ 256380 h 273050"/>
                <a:gd name="connsiteX3" fmla="*/ 159336 w 2920817"/>
                <a:gd name="connsiteY3" fmla="*/ 113506 h 273050"/>
                <a:gd name="connsiteX4" fmla="*/ 347455 w 2920817"/>
                <a:gd name="connsiteY4" fmla="*/ 0 h 273050"/>
                <a:gd name="connsiteX5" fmla="*/ 677655 w 2920817"/>
                <a:gd name="connsiteY5" fmla="*/ 127000 h 273050"/>
                <a:gd name="connsiteX6" fmla="*/ 1039605 w 2920817"/>
                <a:gd name="connsiteY6" fmla="*/ 19050 h 273050"/>
                <a:gd name="connsiteX7" fmla="*/ 1401555 w 2920817"/>
                <a:gd name="connsiteY7" fmla="*/ 133350 h 273050"/>
                <a:gd name="connsiteX8" fmla="*/ 1776205 w 2920817"/>
                <a:gd name="connsiteY8" fmla="*/ 19050 h 273050"/>
                <a:gd name="connsiteX9" fmla="*/ 2176255 w 2920817"/>
                <a:gd name="connsiteY9" fmla="*/ 122238 h 273050"/>
                <a:gd name="connsiteX10" fmla="*/ 2595355 w 2920817"/>
                <a:gd name="connsiteY10" fmla="*/ 25400 h 273050"/>
                <a:gd name="connsiteX11" fmla="*/ 2917618 w 2920817"/>
                <a:gd name="connsiteY11" fmla="*/ 136525 h 273050"/>
                <a:gd name="connsiteX12" fmla="*/ 2919205 w 2920817"/>
                <a:gd name="connsiteY12" fmla="*/ 273050 h 273050"/>
                <a:gd name="connsiteX0" fmla="*/ 0 w 2916262"/>
                <a:gd name="connsiteY0" fmla="*/ 158750 h 273050"/>
                <a:gd name="connsiteX1" fmla="*/ 0 w 2916262"/>
                <a:gd name="connsiteY1" fmla="*/ 158750 h 273050"/>
                <a:gd name="connsiteX2" fmla="*/ 35719 w 2916262"/>
                <a:gd name="connsiteY2" fmla="*/ 175417 h 273050"/>
                <a:gd name="connsiteX3" fmla="*/ 154781 w 2916262"/>
                <a:gd name="connsiteY3" fmla="*/ 113506 h 273050"/>
                <a:gd name="connsiteX4" fmla="*/ 342900 w 2916262"/>
                <a:gd name="connsiteY4" fmla="*/ 0 h 273050"/>
                <a:gd name="connsiteX5" fmla="*/ 673100 w 2916262"/>
                <a:gd name="connsiteY5" fmla="*/ 127000 h 273050"/>
                <a:gd name="connsiteX6" fmla="*/ 1035050 w 2916262"/>
                <a:gd name="connsiteY6" fmla="*/ 19050 h 273050"/>
                <a:gd name="connsiteX7" fmla="*/ 1397000 w 2916262"/>
                <a:gd name="connsiteY7" fmla="*/ 133350 h 273050"/>
                <a:gd name="connsiteX8" fmla="*/ 1771650 w 2916262"/>
                <a:gd name="connsiteY8" fmla="*/ 19050 h 273050"/>
                <a:gd name="connsiteX9" fmla="*/ 2171700 w 2916262"/>
                <a:gd name="connsiteY9" fmla="*/ 122238 h 273050"/>
                <a:gd name="connsiteX10" fmla="*/ 2590800 w 2916262"/>
                <a:gd name="connsiteY10" fmla="*/ 25400 h 273050"/>
                <a:gd name="connsiteX11" fmla="*/ 2913063 w 2916262"/>
                <a:gd name="connsiteY11" fmla="*/ 136525 h 273050"/>
                <a:gd name="connsiteX12" fmla="*/ 2914650 w 2916262"/>
                <a:gd name="connsiteY12" fmla="*/ 273050 h 273050"/>
                <a:gd name="connsiteX0" fmla="*/ 4762 w 2921024"/>
                <a:gd name="connsiteY0" fmla="*/ 158750 h 277871"/>
                <a:gd name="connsiteX1" fmla="*/ 0 w 2921024"/>
                <a:gd name="connsiteY1" fmla="*/ 277813 h 277871"/>
                <a:gd name="connsiteX2" fmla="*/ 40481 w 2921024"/>
                <a:gd name="connsiteY2" fmla="*/ 175417 h 277871"/>
                <a:gd name="connsiteX3" fmla="*/ 159543 w 2921024"/>
                <a:gd name="connsiteY3" fmla="*/ 113506 h 277871"/>
                <a:gd name="connsiteX4" fmla="*/ 347662 w 2921024"/>
                <a:gd name="connsiteY4" fmla="*/ 0 h 277871"/>
                <a:gd name="connsiteX5" fmla="*/ 677862 w 2921024"/>
                <a:gd name="connsiteY5" fmla="*/ 127000 h 277871"/>
                <a:gd name="connsiteX6" fmla="*/ 1039812 w 2921024"/>
                <a:gd name="connsiteY6" fmla="*/ 19050 h 277871"/>
                <a:gd name="connsiteX7" fmla="*/ 1401762 w 2921024"/>
                <a:gd name="connsiteY7" fmla="*/ 133350 h 277871"/>
                <a:gd name="connsiteX8" fmla="*/ 1776412 w 2921024"/>
                <a:gd name="connsiteY8" fmla="*/ 19050 h 277871"/>
                <a:gd name="connsiteX9" fmla="*/ 2176462 w 2921024"/>
                <a:gd name="connsiteY9" fmla="*/ 122238 h 277871"/>
                <a:gd name="connsiteX10" fmla="*/ 2595562 w 2921024"/>
                <a:gd name="connsiteY10" fmla="*/ 25400 h 277871"/>
                <a:gd name="connsiteX11" fmla="*/ 2917825 w 2921024"/>
                <a:gd name="connsiteY11" fmla="*/ 136525 h 277871"/>
                <a:gd name="connsiteX12" fmla="*/ 2919412 w 2921024"/>
                <a:gd name="connsiteY12" fmla="*/ 273050 h 277871"/>
                <a:gd name="connsiteX0" fmla="*/ 0 w 2921024"/>
                <a:gd name="connsiteY0" fmla="*/ 277813 h 277871"/>
                <a:gd name="connsiteX1" fmla="*/ 40481 w 2921024"/>
                <a:gd name="connsiteY1" fmla="*/ 175417 h 277871"/>
                <a:gd name="connsiteX2" fmla="*/ 159543 w 2921024"/>
                <a:gd name="connsiteY2" fmla="*/ 113506 h 277871"/>
                <a:gd name="connsiteX3" fmla="*/ 347662 w 2921024"/>
                <a:gd name="connsiteY3" fmla="*/ 0 h 277871"/>
                <a:gd name="connsiteX4" fmla="*/ 677862 w 2921024"/>
                <a:gd name="connsiteY4" fmla="*/ 127000 h 277871"/>
                <a:gd name="connsiteX5" fmla="*/ 1039812 w 2921024"/>
                <a:gd name="connsiteY5" fmla="*/ 19050 h 277871"/>
                <a:gd name="connsiteX6" fmla="*/ 1401762 w 2921024"/>
                <a:gd name="connsiteY6" fmla="*/ 133350 h 277871"/>
                <a:gd name="connsiteX7" fmla="*/ 1776412 w 2921024"/>
                <a:gd name="connsiteY7" fmla="*/ 19050 h 277871"/>
                <a:gd name="connsiteX8" fmla="*/ 2176462 w 2921024"/>
                <a:gd name="connsiteY8" fmla="*/ 122238 h 277871"/>
                <a:gd name="connsiteX9" fmla="*/ 2595562 w 2921024"/>
                <a:gd name="connsiteY9" fmla="*/ 25400 h 277871"/>
                <a:gd name="connsiteX10" fmla="*/ 2917825 w 2921024"/>
                <a:gd name="connsiteY10" fmla="*/ 136525 h 277871"/>
                <a:gd name="connsiteX11" fmla="*/ 2919412 w 2921024"/>
                <a:gd name="connsiteY11" fmla="*/ 273050 h 277871"/>
                <a:gd name="connsiteX0" fmla="*/ 1737 w 2922761"/>
                <a:gd name="connsiteY0" fmla="*/ 277813 h 277863"/>
                <a:gd name="connsiteX1" fmla="*/ 13643 w 2922761"/>
                <a:gd name="connsiteY1" fmla="*/ 161130 h 277863"/>
                <a:gd name="connsiteX2" fmla="*/ 161280 w 2922761"/>
                <a:gd name="connsiteY2" fmla="*/ 113506 h 277863"/>
                <a:gd name="connsiteX3" fmla="*/ 349399 w 2922761"/>
                <a:gd name="connsiteY3" fmla="*/ 0 h 277863"/>
                <a:gd name="connsiteX4" fmla="*/ 679599 w 2922761"/>
                <a:gd name="connsiteY4" fmla="*/ 127000 h 277863"/>
                <a:gd name="connsiteX5" fmla="*/ 1041549 w 2922761"/>
                <a:gd name="connsiteY5" fmla="*/ 19050 h 277863"/>
                <a:gd name="connsiteX6" fmla="*/ 1403499 w 2922761"/>
                <a:gd name="connsiteY6" fmla="*/ 133350 h 277863"/>
                <a:gd name="connsiteX7" fmla="*/ 1778149 w 2922761"/>
                <a:gd name="connsiteY7" fmla="*/ 19050 h 277863"/>
                <a:gd name="connsiteX8" fmla="*/ 2178199 w 2922761"/>
                <a:gd name="connsiteY8" fmla="*/ 122238 h 277863"/>
                <a:gd name="connsiteX9" fmla="*/ 2597299 w 2922761"/>
                <a:gd name="connsiteY9" fmla="*/ 25400 h 277863"/>
                <a:gd name="connsiteX10" fmla="*/ 2919562 w 2922761"/>
                <a:gd name="connsiteY10" fmla="*/ 136525 h 277863"/>
                <a:gd name="connsiteX11" fmla="*/ 2921149 w 2922761"/>
                <a:gd name="connsiteY11" fmla="*/ 273050 h 277863"/>
                <a:gd name="connsiteX0" fmla="*/ 0 w 2921024"/>
                <a:gd name="connsiteY0" fmla="*/ 277813 h 277933"/>
                <a:gd name="connsiteX1" fmla="*/ 11906 w 2921024"/>
                <a:gd name="connsiteY1" fmla="*/ 161130 h 277933"/>
                <a:gd name="connsiteX2" fmla="*/ 159543 w 2921024"/>
                <a:gd name="connsiteY2" fmla="*/ 113506 h 277933"/>
                <a:gd name="connsiteX3" fmla="*/ 347662 w 2921024"/>
                <a:gd name="connsiteY3" fmla="*/ 0 h 277933"/>
                <a:gd name="connsiteX4" fmla="*/ 677862 w 2921024"/>
                <a:gd name="connsiteY4" fmla="*/ 127000 h 277933"/>
                <a:gd name="connsiteX5" fmla="*/ 1039812 w 2921024"/>
                <a:gd name="connsiteY5" fmla="*/ 19050 h 277933"/>
                <a:gd name="connsiteX6" fmla="*/ 1401762 w 2921024"/>
                <a:gd name="connsiteY6" fmla="*/ 133350 h 277933"/>
                <a:gd name="connsiteX7" fmla="*/ 1776412 w 2921024"/>
                <a:gd name="connsiteY7" fmla="*/ 19050 h 277933"/>
                <a:gd name="connsiteX8" fmla="*/ 2176462 w 2921024"/>
                <a:gd name="connsiteY8" fmla="*/ 122238 h 277933"/>
                <a:gd name="connsiteX9" fmla="*/ 2595562 w 2921024"/>
                <a:gd name="connsiteY9" fmla="*/ 25400 h 277933"/>
                <a:gd name="connsiteX10" fmla="*/ 2917825 w 2921024"/>
                <a:gd name="connsiteY10" fmla="*/ 136525 h 277933"/>
                <a:gd name="connsiteX11" fmla="*/ 2919412 w 2921024"/>
                <a:gd name="connsiteY11" fmla="*/ 273050 h 277933"/>
                <a:gd name="connsiteX0" fmla="*/ 6340 w 2910695"/>
                <a:gd name="connsiteY0" fmla="*/ 277813 h 277933"/>
                <a:gd name="connsiteX1" fmla="*/ 1577 w 2910695"/>
                <a:gd name="connsiteY1" fmla="*/ 161130 h 277933"/>
                <a:gd name="connsiteX2" fmla="*/ 149214 w 2910695"/>
                <a:gd name="connsiteY2" fmla="*/ 113506 h 277933"/>
                <a:gd name="connsiteX3" fmla="*/ 337333 w 2910695"/>
                <a:gd name="connsiteY3" fmla="*/ 0 h 277933"/>
                <a:gd name="connsiteX4" fmla="*/ 667533 w 2910695"/>
                <a:gd name="connsiteY4" fmla="*/ 127000 h 277933"/>
                <a:gd name="connsiteX5" fmla="*/ 1029483 w 2910695"/>
                <a:gd name="connsiteY5" fmla="*/ 19050 h 277933"/>
                <a:gd name="connsiteX6" fmla="*/ 1391433 w 2910695"/>
                <a:gd name="connsiteY6" fmla="*/ 133350 h 277933"/>
                <a:gd name="connsiteX7" fmla="*/ 1766083 w 2910695"/>
                <a:gd name="connsiteY7" fmla="*/ 19050 h 277933"/>
                <a:gd name="connsiteX8" fmla="*/ 2166133 w 2910695"/>
                <a:gd name="connsiteY8" fmla="*/ 122238 h 277933"/>
                <a:gd name="connsiteX9" fmla="*/ 2585233 w 2910695"/>
                <a:gd name="connsiteY9" fmla="*/ 25400 h 277933"/>
                <a:gd name="connsiteX10" fmla="*/ 2907496 w 2910695"/>
                <a:gd name="connsiteY10" fmla="*/ 136525 h 277933"/>
                <a:gd name="connsiteX11" fmla="*/ 2909083 w 2910695"/>
                <a:gd name="connsiteY11" fmla="*/ 273050 h 277933"/>
                <a:gd name="connsiteX0" fmla="*/ 0 w 2913880"/>
                <a:gd name="connsiteY0" fmla="*/ 284957 h 285062"/>
                <a:gd name="connsiteX1" fmla="*/ 4762 w 2913880"/>
                <a:gd name="connsiteY1" fmla="*/ 161130 h 285062"/>
                <a:gd name="connsiteX2" fmla="*/ 152399 w 2913880"/>
                <a:gd name="connsiteY2" fmla="*/ 113506 h 285062"/>
                <a:gd name="connsiteX3" fmla="*/ 340518 w 2913880"/>
                <a:gd name="connsiteY3" fmla="*/ 0 h 285062"/>
                <a:gd name="connsiteX4" fmla="*/ 670718 w 2913880"/>
                <a:gd name="connsiteY4" fmla="*/ 127000 h 285062"/>
                <a:gd name="connsiteX5" fmla="*/ 1032668 w 2913880"/>
                <a:gd name="connsiteY5" fmla="*/ 19050 h 285062"/>
                <a:gd name="connsiteX6" fmla="*/ 1394618 w 2913880"/>
                <a:gd name="connsiteY6" fmla="*/ 133350 h 285062"/>
                <a:gd name="connsiteX7" fmla="*/ 1769268 w 2913880"/>
                <a:gd name="connsiteY7" fmla="*/ 19050 h 285062"/>
                <a:gd name="connsiteX8" fmla="*/ 2169318 w 2913880"/>
                <a:gd name="connsiteY8" fmla="*/ 122238 h 285062"/>
                <a:gd name="connsiteX9" fmla="*/ 2588418 w 2913880"/>
                <a:gd name="connsiteY9" fmla="*/ 25400 h 285062"/>
                <a:gd name="connsiteX10" fmla="*/ 2910681 w 2913880"/>
                <a:gd name="connsiteY10" fmla="*/ 136525 h 285062"/>
                <a:gd name="connsiteX11" fmla="*/ 2912268 w 2913880"/>
                <a:gd name="connsiteY11" fmla="*/ 273050 h 28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3880" h="285062">
                  <a:moveTo>
                    <a:pt x="0" y="284957"/>
                  </a:moveTo>
                  <a:cubicBezTo>
                    <a:pt x="5953" y="287735"/>
                    <a:pt x="-1985" y="235346"/>
                    <a:pt x="4762" y="161130"/>
                  </a:cubicBezTo>
                  <a:cubicBezTo>
                    <a:pt x="30559" y="153589"/>
                    <a:pt x="95646" y="139567"/>
                    <a:pt x="152399" y="113506"/>
                  </a:cubicBezTo>
                  <a:cubicBezTo>
                    <a:pt x="209152" y="87445"/>
                    <a:pt x="250957" y="52123"/>
                    <a:pt x="340518" y="0"/>
                  </a:cubicBezTo>
                  <a:cubicBezTo>
                    <a:pt x="441060" y="54239"/>
                    <a:pt x="542925" y="139171"/>
                    <a:pt x="670718" y="127000"/>
                  </a:cubicBezTo>
                  <a:cubicBezTo>
                    <a:pt x="798511" y="114829"/>
                    <a:pt x="912018" y="55033"/>
                    <a:pt x="1032668" y="19050"/>
                  </a:cubicBezTo>
                  <a:cubicBezTo>
                    <a:pt x="1153318" y="57150"/>
                    <a:pt x="1262061" y="133350"/>
                    <a:pt x="1394618" y="133350"/>
                  </a:cubicBezTo>
                  <a:cubicBezTo>
                    <a:pt x="1527175" y="133350"/>
                    <a:pt x="1635388" y="63764"/>
                    <a:pt x="1769268" y="19050"/>
                  </a:cubicBezTo>
                  <a:cubicBezTo>
                    <a:pt x="1916906" y="60589"/>
                    <a:pt x="2020093" y="123561"/>
                    <a:pt x="2169318" y="122238"/>
                  </a:cubicBezTo>
                  <a:cubicBezTo>
                    <a:pt x="2318543" y="120915"/>
                    <a:pt x="2448718" y="57679"/>
                    <a:pt x="2588418" y="25400"/>
                  </a:cubicBezTo>
                  <a:cubicBezTo>
                    <a:pt x="2705364" y="57680"/>
                    <a:pt x="2769922" y="118533"/>
                    <a:pt x="2910681" y="136525"/>
                  </a:cubicBezTo>
                  <a:cubicBezTo>
                    <a:pt x="2915444" y="219075"/>
                    <a:pt x="2913922" y="270404"/>
                    <a:pt x="2912268" y="273050"/>
                  </a:cubicBez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p:cNvGrpSpPr/>
          <p:nvPr/>
        </p:nvGrpSpPr>
        <p:grpSpPr>
          <a:xfrm>
            <a:off x="632721" y="2440049"/>
            <a:ext cx="1973969" cy="2267271"/>
            <a:chOff x="632721" y="2440049"/>
            <a:chExt cx="1973969" cy="2267271"/>
          </a:xfrm>
        </p:grpSpPr>
        <p:sp>
          <p:nvSpPr>
            <p:cNvPr id="20" name="フリーフォーム 19"/>
            <p:cNvSpPr/>
            <p:nvPr/>
          </p:nvSpPr>
          <p:spPr>
            <a:xfrm rot="8321806" flipH="1">
              <a:off x="632721" y="2440049"/>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818217" y="3111380"/>
              <a:ext cx="1607868" cy="1079783"/>
            </a:xfrm>
            <a:prstGeom prst="rect">
              <a:avLst/>
            </a:prstGeom>
            <a:noFill/>
          </p:spPr>
          <p:txBody>
            <a:bodyPr wrap="square" rtlCol="0">
              <a:spAutoFit/>
            </a:bodyPr>
            <a:lstStyle/>
            <a:p>
              <a:pPr>
                <a:lnSpc>
                  <a:spcPts val="7700"/>
                </a:lnSpc>
              </a:pPr>
              <a:r>
                <a:rPr kumimoji="1" lang="ja-JP" altLang="en-US" sz="10000" b="1"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endParaRPr>
            </a:p>
          </p:txBody>
        </p:sp>
      </p:grpSp>
      <p:grpSp>
        <p:nvGrpSpPr>
          <p:cNvPr id="31" name="グループ化 30"/>
          <p:cNvGrpSpPr/>
          <p:nvPr/>
        </p:nvGrpSpPr>
        <p:grpSpPr>
          <a:xfrm>
            <a:off x="477831" y="260422"/>
            <a:ext cx="857927" cy="790804"/>
            <a:chOff x="9880345" y="927034"/>
            <a:chExt cx="621554" cy="572924"/>
          </a:xfrm>
        </p:grpSpPr>
        <p:sp>
          <p:nvSpPr>
            <p:cNvPr id="32" name="円/楕円 31"/>
            <p:cNvSpPr/>
            <p:nvPr/>
          </p:nvSpPr>
          <p:spPr>
            <a:xfrm>
              <a:off x="9898743" y="927034"/>
              <a:ext cx="572924" cy="572924"/>
            </a:xfrm>
            <a:prstGeom prst="ellipse">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9880345" y="991785"/>
              <a:ext cx="621554"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問１</a:t>
              </a:r>
            </a:p>
          </p:txBody>
        </p:sp>
      </p:grpSp>
      <p:grpSp>
        <p:nvGrpSpPr>
          <p:cNvPr id="3" name="グループ化 2"/>
          <p:cNvGrpSpPr/>
          <p:nvPr/>
        </p:nvGrpSpPr>
        <p:grpSpPr>
          <a:xfrm>
            <a:off x="6537765" y="2440049"/>
            <a:ext cx="1973969" cy="2267271"/>
            <a:chOff x="6537765" y="1771946"/>
            <a:chExt cx="1973969" cy="2267271"/>
          </a:xfrm>
        </p:grpSpPr>
        <p:sp>
          <p:nvSpPr>
            <p:cNvPr id="52" name="フリーフォーム 51"/>
            <p:cNvSpPr/>
            <p:nvPr/>
          </p:nvSpPr>
          <p:spPr>
            <a:xfrm rot="13278194">
              <a:off x="6537765" y="1771946"/>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6893488" y="2443277"/>
              <a:ext cx="1488512" cy="1079783"/>
            </a:xfrm>
            <a:prstGeom prst="rect">
              <a:avLst/>
            </a:prstGeom>
            <a:noFill/>
            <a:ln>
              <a:noFill/>
            </a:ln>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grpSp>
      <p:sp>
        <p:nvSpPr>
          <p:cNvPr id="36" name="テキスト ボックス 35">
            <a:extLst>
              <a:ext uri="{FF2B5EF4-FFF2-40B4-BE49-F238E27FC236}">
                <a16:creationId xmlns:a16="http://schemas.microsoft.com/office/drawing/2014/main" id="{7A8CB315-6991-A3A5-F581-0E09B499FD52}"/>
              </a:ext>
            </a:extLst>
          </p:cNvPr>
          <p:cNvSpPr txBox="1"/>
          <p:nvPr/>
        </p:nvSpPr>
        <p:spPr>
          <a:xfrm>
            <a:off x="1630991" y="282214"/>
            <a:ext cx="7077579" cy="1708994"/>
          </a:xfrm>
          <a:prstGeom prst="rect">
            <a:avLst/>
          </a:prstGeom>
          <a:noFill/>
        </p:spPr>
        <p:txBody>
          <a:bodyPr wrap="none" rtlCol="0">
            <a:spAutoFit/>
          </a:bodyPr>
          <a:lstStyle/>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大雨が降っています。水の流れもゆっくりで</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水がヒザくらいの高さなので</a:t>
            </a:r>
            <a:r>
              <a:rPr kumimoji="1" lang="ja-JP" altLang="en-US" sz="3000" dirty="0">
                <a:latin typeface="HGP創英角ｺﾞｼｯｸUB" panose="020B0900000000000000" pitchFamily="50" charset="-128"/>
                <a:ea typeface="HGP創英角ｺﾞｼｯｸUB" panose="020B0900000000000000" pitchFamily="50" charset="-128"/>
              </a:rPr>
              <a:t>、</a:t>
            </a:r>
            <a:endParaRPr kumimoji="1" lang="en-US" altLang="ja-JP" sz="3000" dirty="0">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latin typeface="HGP創英角ｺﾞｼｯｸUB" panose="020B0900000000000000" pitchFamily="50" charset="-128"/>
                <a:ea typeface="HGP創英角ｺﾞｼｯｸUB" panose="020B0900000000000000" pitchFamily="50" charset="-128"/>
              </a:rPr>
              <a:t>避難所まで移動したほうが</a:t>
            </a:r>
            <a:r>
              <a:rPr kumimoji="1" lang="ja-JP" altLang="en-US" sz="3000" dirty="0">
                <a:solidFill>
                  <a:srgbClr val="B52F25"/>
                </a:solidFill>
                <a:latin typeface="HGP創英角ｺﾞｼｯｸUB" panose="020B0900000000000000" pitchFamily="50" charset="-128"/>
                <a:ea typeface="HGP創英角ｺﾞｼｯｸUB" panose="020B0900000000000000" pitchFamily="50" charset="-128"/>
              </a:rPr>
              <a:t>絶対に安全</a:t>
            </a:r>
            <a:r>
              <a:rPr kumimoji="1" lang="ja-JP" altLang="en-US" sz="3000" dirty="0">
                <a:latin typeface="HGP創英角ｺﾞｼｯｸUB" panose="020B0900000000000000" pitchFamily="50" charset="-128"/>
                <a:ea typeface="HGP創英角ｺﾞｼｯｸUB" panose="020B0900000000000000" pitchFamily="50" charset="-128"/>
              </a:rPr>
              <a:t>か？</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p:txBody>
      </p:sp>
      <p:sp>
        <p:nvSpPr>
          <p:cNvPr id="37" name="テキスト ボックス 36">
            <a:extLst>
              <a:ext uri="{FF2B5EF4-FFF2-40B4-BE49-F238E27FC236}">
                <a16:creationId xmlns:a16="http://schemas.microsoft.com/office/drawing/2014/main" id="{9CB20AC3-67E1-B716-28E9-256C80E88689}"/>
              </a:ext>
            </a:extLst>
          </p:cNvPr>
          <p:cNvSpPr txBox="1"/>
          <p:nvPr/>
        </p:nvSpPr>
        <p:spPr>
          <a:xfrm>
            <a:off x="2292192" y="247654"/>
            <a:ext cx="1537882" cy="169277"/>
          </a:xfrm>
          <a:prstGeom prst="rect">
            <a:avLst/>
          </a:prstGeom>
          <a:noFill/>
        </p:spPr>
        <p:txBody>
          <a:bodyPr wrap="square" lIns="0" tIns="0" rIns="0" bIns="0" rtlCol="0" anchor="ctr" anchorCtr="0">
            <a:spAutoFit/>
          </a:bodyPr>
          <a:lstStyle/>
          <a:p>
            <a:pPr algn="dist"/>
            <a:r>
              <a:rPr kumimoji="1" lang="ja-JP" altLang="en-US" sz="1100" dirty="0">
                <a:ln w="6350">
                  <a:noFill/>
                </a:ln>
                <a:latin typeface="HGP創英角ｺﾞｼｯｸUB" panose="020B0900000000000000" pitchFamily="50" charset="-128"/>
                <a:ea typeface="HGP創英角ｺﾞｼｯｸUB" panose="020B0900000000000000" pitchFamily="50" charset="-128"/>
              </a:rPr>
              <a:t>ふ</a:t>
            </a:r>
          </a:p>
        </p:txBody>
      </p:sp>
      <p:sp>
        <p:nvSpPr>
          <p:cNvPr id="39" name="テキスト ボックス 38">
            <a:extLst>
              <a:ext uri="{FF2B5EF4-FFF2-40B4-BE49-F238E27FC236}">
                <a16:creationId xmlns:a16="http://schemas.microsoft.com/office/drawing/2014/main" id="{FB0E6A0D-73F7-3CA7-A09F-8EA883C7595E}"/>
              </a:ext>
            </a:extLst>
          </p:cNvPr>
          <p:cNvSpPr txBox="1"/>
          <p:nvPr/>
        </p:nvSpPr>
        <p:spPr>
          <a:xfrm>
            <a:off x="1778769" y="1371555"/>
            <a:ext cx="979538"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a:t>
            </a:r>
            <a:r>
              <a:rPr kumimoji="1" lang="ja-JP" altLang="en-US" sz="5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なんじょ</a:t>
            </a:r>
          </a:p>
        </p:txBody>
      </p:sp>
      <p:sp>
        <p:nvSpPr>
          <p:cNvPr id="40" name="テキスト ボックス 39">
            <a:extLst>
              <a:ext uri="{FF2B5EF4-FFF2-40B4-BE49-F238E27FC236}">
                <a16:creationId xmlns:a16="http://schemas.microsoft.com/office/drawing/2014/main" id="{3FE0EC43-461A-D782-3F0B-6B45DF814497}"/>
              </a:ext>
            </a:extLst>
          </p:cNvPr>
          <p:cNvSpPr txBox="1"/>
          <p:nvPr/>
        </p:nvSpPr>
        <p:spPr>
          <a:xfrm>
            <a:off x="5941687" y="1371555"/>
            <a:ext cx="703281" cy="173618"/>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ぜったい</a:t>
            </a:r>
          </a:p>
        </p:txBody>
      </p:sp>
      <p:sp>
        <p:nvSpPr>
          <p:cNvPr id="41" name="テキスト ボックス 40">
            <a:extLst>
              <a:ext uri="{FF2B5EF4-FFF2-40B4-BE49-F238E27FC236}">
                <a16:creationId xmlns:a16="http://schemas.microsoft.com/office/drawing/2014/main" id="{C33733C3-C11A-2268-AB2F-691A7EFD7067}"/>
              </a:ext>
            </a:extLst>
          </p:cNvPr>
          <p:cNvSpPr txBox="1"/>
          <p:nvPr/>
        </p:nvSpPr>
        <p:spPr>
          <a:xfrm>
            <a:off x="3616000" y="1371555"/>
            <a:ext cx="600563"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い　どう</a:t>
            </a:r>
          </a:p>
        </p:txBody>
      </p:sp>
    </p:spTree>
    <p:extLst>
      <p:ext uri="{BB962C8B-B14F-4D97-AF65-F5344CB8AC3E}">
        <p14:creationId xmlns:p14="http://schemas.microsoft.com/office/powerpoint/2010/main" val="1287599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32</a:t>
            </a:fld>
            <a:endParaRPr kumimoji="1" lang="ja-JP" altLang="en-US"/>
          </a:p>
        </p:txBody>
      </p:sp>
      <p:grpSp>
        <p:nvGrpSpPr>
          <p:cNvPr id="5" name="グループ化 4"/>
          <p:cNvGrpSpPr/>
          <p:nvPr/>
        </p:nvGrpSpPr>
        <p:grpSpPr>
          <a:xfrm>
            <a:off x="144868" y="2454969"/>
            <a:ext cx="2518949" cy="2773606"/>
            <a:chOff x="144868" y="2454969"/>
            <a:chExt cx="2518949" cy="2773606"/>
          </a:xfrm>
        </p:grpSpPr>
        <p:grpSp>
          <p:nvGrpSpPr>
            <p:cNvPr id="7" name="グループ化 6"/>
            <p:cNvGrpSpPr/>
            <p:nvPr/>
          </p:nvGrpSpPr>
          <p:grpSpPr>
            <a:xfrm>
              <a:off x="144868" y="2454969"/>
              <a:ext cx="2518949" cy="2773606"/>
              <a:chOff x="144868" y="2454969"/>
              <a:chExt cx="2518949" cy="2773606"/>
            </a:xfrm>
          </p:grpSpPr>
          <p:grpSp>
            <p:nvGrpSpPr>
              <p:cNvPr id="4" name="グループ化 3"/>
              <p:cNvGrpSpPr/>
              <p:nvPr/>
            </p:nvGrpSpPr>
            <p:grpSpPr>
              <a:xfrm>
                <a:off x="720733" y="2910572"/>
                <a:ext cx="1943084" cy="2318003"/>
                <a:chOff x="720733" y="2910572"/>
                <a:chExt cx="1943084" cy="2318003"/>
              </a:xfrm>
            </p:grpSpPr>
            <p:sp>
              <p:nvSpPr>
                <p:cNvPr id="25" name="フリーフォーム 24"/>
                <p:cNvSpPr/>
                <p:nvPr/>
              </p:nvSpPr>
              <p:spPr>
                <a:xfrm flipV="1">
                  <a:off x="720733" y="2910572"/>
                  <a:ext cx="1943084" cy="2318003"/>
                </a:xfrm>
                <a:custGeom>
                  <a:avLst/>
                  <a:gdLst>
                    <a:gd name="connsiteX0" fmla="*/ 971542 w 1943084"/>
                    <a:gd name="connsiteY0" fmla="*/ 2318003 h 2318003"/>
                    <a:gd name="connsiteX1" fmla="*/ 1943084 w 1943084"/>
                    <a:gd name="connsiteY1" fmla="*/ 1346461 h 2318003"/>
                    <a:gd name="connsiteX2" fmla="*/ 1070877 w 1943084"/>
                    <a:gd name="connsiteY2" fmla="*/ 379935 h 2318003"/>
                    <a:gd name="connsiteX3" fmla="*/ 1052025 w 1943084"/>
                    <a:gd name="connsiteY3" fmla="*/ 378983 h 2318003"/>
                    <a:gd name="connsiteX4" fmla="*/ 971373 w 1943084"/>
                    <a:gd name="connsiteY4" fmla="*/ 0 h 2318003"/>
                    <a:gd name="connsiteX5" fmla="*/ 890717 w 1943084"/>
                    <a:gd name="connsiteY5" fmla="*/ 379000 h 2318003"/>
                    <a:gd name="connsiteX6" fmla="*/ 872207 w 1943084"/>
                    <a:gd name="connsiteY6" fmla="*/ 379935 h 2318003"/>
                    <a:gd name="connsiteX7" fmla="*/ 0 w 1943084"/>
                    <a:gd name="connsiteY7" fmla="*/ 1346461 h 2318003"/>
                    <a:gd name="connsiteX8" fmla="*/ 971542 w 1943084"/>
                    <a:gd name="connsiteY8" fmla="*/ 2318003 h 231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084" h="2318003">
                      <a:moveTo>
                        <a:pt x="971542" y="2318003"/>
                      </a:moveTo>
                      <a:cubicBezTo>
                        <a:pt x="1508110" y="2318003"/>
                        <a:pt x="1943084" y="1883029"/>
                        <a:pt x="1943084" y="1346461"/>
                      </a:cubicBezTo>
                      <a:cubicBezTo>
                        <a:pt x="1943084" y="843429"/>
                        <a:pt x="1560783" y="429688"/>
                        <a:pt x="1070877" y="379935"/>
                      </a:cubicBezTo>
                      <a:lnTo>
                        <a:pt x="1052025" y="378983"/>
                      </a:lnTo>
                      <a:lnTo>
                        <a:pt x="971373" y="0"/>
                      </a:lnTo>
                      <a:lnTo>
                        <a:pt x="890717" y="379000"/>
                      </a:lnTo>
                      <a:lnTo>
                        <a:pt x="872207" y="379935"/>
                      </a:lnTo>
                      <a:cubicBezTo>
                        <a:pt x="382301" y="429688"/>
                        <a:pt x="0" y="843429"/>
                        <a:pt x="0" y="1346461"/>
                      </a:cubicBezTo>
                      <a:cubicBezTo>
                        <a:pt x="0" y="1883029"/>
                        <a:pt x="434974" y="2318003"/>
                        <a:pt x="971542" y="2318003"/>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968524" y="3559138"/>
                  <a:ext cx="1607868" cy="1079783"/>
                </a:xfrm>
                <a:prstGeom prst="rect">
                  <a:avLst/>
                </a:prstGeom>
                <a:noFill/>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grpSp>
          <p:grpSp>
            <p:nvGrpSpPr>
              <p:cNvPr id="34" name="グループ化 33"/>
              <p:cNvGrpSpPr/>
              <p:nvPr/>
            </p:nvGrpSpPr>
            <p:grpSpPr>
              <a:xfrm>
                <a:off x="144868" y="2454969"/>
                <a:ext cx="906806" cy="561320"/>
                <a:chOff x="144868" y="2073969"/>
                <a:chExt cx="906806" cy="561320"/>
              </a:xfrm>
            </p:grpSpPr>
            <p:sp>
              <p:nvSpPr>
                <p:cNvPr id="35" name="角丸四角形 34"/>
                <p:cNvSpPr/>
                <p:nvPr/>
              </p:nvSpPr>
              <p:spPr>
                <a:xfrm>
                  <a:off x="144868" y="2073969"/>
                  <a:ext cx="906806" cy="560439"/>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44868" y="2112069"/>
                  <a:ext cx="906806" cy="523220"/>
                </a:xfrm>
                <a:prstGeom prst="rect">
                  <a:avLst/>
                </a:prstGeom>
                <a:noFill/>
              </p:spPr>
              <p:txBody>
                <a:bodyPr wrap="square" rtlCol="0">
                  <a:spAutoFit/>
                </a:bodyPr>
                <a:lstStyle/>
                <a:p>
                  <a:r>
                    <a:rPr kumimoji="1" lang="ja-JP" altLang="en-US" sz="2800" dirty="0">
                      <a:solidFill>
                        <a:schemeClr val="bg1"/>
                      </a:solidFill>
                      <a:effectLst/>
                      <a:latin typeface="HGP創英角ｺﾞｼｯｸUB" panose="020B0900000000000000" pitchFamily="50" charset="-128"/>
                      <a:ea typeface="HGP創英角ｺﾞｼｯｸUB" panose="020B0900000000000000" pitchFamily="50" charset="-128"/>
                    </a:rPr>
                    <a:t>正解　</a:t>
                  </a:r>
                  <a:endParaRPr kumimoji="1" lang="en-US" altLang="ja-JP" sz="2800" dirty="0">
                    <a:solidFill>
                      <a:schemeClr val="bg1"/>
                    </a:solidFill>
                    <a:effectLst/>
                    <a:latin typeface="HGP創英角ｺﾞｼｯｸUB" panose="020B0900000000000000" pitchFamily="50" charset="-128"/>
                    <a:ea typeface="HGP創英角ｺﾞｼｯｸUB" panose="020B0900000000000000" pitchFamily="50" charset="-128"/>
                  </a:endParaRPr>
                </a:p>
              </p:txBody>
            </p:sp>
          </p:grpSp>
        </p:grpSp>
        <p:sp>
          <p:nvSpPr>
            <p:cNvPr id="37" name="テキスト ボックス 36"/>
            <p:cNvSpPr txBox="1"/>
            <p:nvPr/>
          </p:nvSpPr>
          <p:spPr>
            <a:xfrm>
              <a:off x="254001" y="2455850"/>
              <a:ext cx="684044" cy="153888"/>
            </a:xfrm>
            <a:prstGeom prst="rect">
              <a:avLst/>
            </a:prstGeom>
            <a:noFill/>
          </p:spPr>
          <p:txBody>
            <a:bodyPr wrap="square" lIns="0" tIns="0" rIns="0" bIns="0" rtlCol="0" anchor="ctr" anchorCtr="0">
              <a:spAutoFit/>
            </a:bodyPr>
            <a:lstStyle/>
            <a:p>
              <a:pPr algn="dist"/>
              <a:r>
                <a:rPr kumimoji="1" lang="ja-JP" altLang="en-US" sz="1000" dirty="0">
                  <a:solidFill>
                    <a:schemeClr val="bg1"/>
                  </a:solidFill>
                  <a:latin typeface="HGP創英角ｺﾞｼｯｸUB" panose="020B0900000000000000" pitchFamily="50" charset="-128"/>
                  <a:ea typeface="HGP創英角ｺﾞｼｯｸUB" panose="020B0900000000000000" pitchFamily="50" charset="-128"/>
                </a:rPr>
                <a:t>せいかい</a:t>
              </a:r>
            </a:p>
          </p:txBody>
        </p:sp>
      </p:grpSp>
      <p:grpSp>
        <p:nvGrpSpPr>
          <p:cNvPr id="24" name="グループ化 23">
            <a:extLst>
              <a:ext uri="{FF2B5EF4-FFF2-40B4-BE49-F238E27FC236}">
                <a16:creationId xmlns:a16="http://schemas.microsoft.com/office/drawing/2014/main" id="{A06155D5-2090-3CB6-F09C-08D8B5FA8C32}"/>
              </a:ext>
            </a:extLst>
          </p:cNvPr>
          <p:cNvGrpSpPr/>
          <p:nvPr/>
        </p:nvGrpSpPr>
        <p:grpSpPr>
          <a:xfrm>
            <a:off x="477831" y="260422"/>
            <a:ext cx="857927" cy="790804"/>
            <a:chOff x="9880345" y="927034"/>
            <a:chExt cx="621554" cy="572924"/>
          </a:xfrm>
        </p:grpSpPr>
        <p:sp>
          <p:nvSpPr>
            <p:cNvPr id="27" name="円/楕円 31">
              <a:extLst>
                <a:ext uri="{FF2B5EF4-FFF2-40B4-BE49-F238E27FC236}">
                  <a16:creationId xmlns:a16="http://schemas.microsoft.com/office/drawing/2014/main" id="{5A03F5E2-D4BA-8104-4C0D-FA2675B8576A}"/>
                </a:ext>
              </a:extLst>
            </p:cNvPr>
            <p:cNvSpPr/>
            <p:nvPr/>
          </p:nvSpPr>
          <p:spPr>
            <a:xfrm>
              <a:off x="9898743" y="927034"/>
              <a:ext cx="572924" cy="572924"/>
            </a:xfrm>
            <a:prstGeom prst="ellipse">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CC7BFDC-CDE0-F18E-2750-37F8E998380E}"/>
                </a:ext>
              </a:extLst>
            </p:cNvPr>
            <p:cNvSpPr txBox="1"/>
            <p:nvPr/>
          </p:nvSpPr>
          <p:spPr>
            <a:xfrm>
              <a:off x="9880345" y="991785"/>
              <a:ext cx="621554"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問１</a:t>
              </a:r>
            </a:p>
          </p:txBody>
        </p:sp>
      </p:grpSp>
      <p:sp>
        <p:nvSpPr>
          <p:cNvPr id="32" name="テキスト ボックス 31">
            <a:extLst>
              <a:ext uri="{FF2B5EF4-FFF2-40B4-BE49-F238E27FC236}">
                <a16:creationId xmlns:a16="http://schemas.microsoft.com/office/drawing/2014/main" id="{DDD16B1A-03EB-63C6-72C4-46B02A3D2832}"/>
              </a:ext>
            </a:extLst>
          </p:cNvPr>
          <p:cNvSpPr txBox="1"/>
          <p:nvPr/>
        </p:nvSpPr>
        <p:spPr>
          <a:xfrm>
            <a:off x="1630991" y="282214"/>
            <a:ext cx="7077579" cy="1708994"/>
          </a:xfrm>
          <a:prstGeom prst="rect">
            <a:avLst/>
          </a:prstGeom>
          <a:noFill/>
        </p:spPr>
        <p:txBody>
          <a:bodyPr wrap="none" rtlCol="0">
            <a:spAutoFit/>
          </a:bodyPr>
          <a:lstStyle/>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大雨が降っています。水の流れもゆっくりで</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effectLst/>
                <a:latin typeface="HGP創英角ｺﾞｼｯｸUB" panose="020B0900000000000000" pitchFamily="50" charset="-128"/>
                <a:ea typeface="HGP創英角ｺﾞｼｯｸUB" panose="020B0900000000000000" pitchFamily="50" charset="-128"/>
              </a:rPr>
              <a:t>水がヒザくらいの高さなので</a:t>
            </a:r>
            <a:r>
              <a:rPr kumimoji="1" lang="ja-JP" altLang="en-US" sz="3000" dirty="0">
                <a:latin typeface="HGP創英角ｺﾞｼｯｸUB" panose="020B0900000000000000" pitchFamily="50" charset="-128"/>
                <a:ea typeface="HGP創英角ｺﾞｼｯｸUB" panose="020B0900000000000000" pitchFamily="50" charset="-128"/>
              </a:rPr>
              <a:t>、</a:t>
            </a:r>
            <a:endParaRPr kumimoji="1" lang="en-US" altLang="ja-JP" sz="3000" dirty="0">
              <a:latin typeface="HGP創英角ｺﾞｼｯｸUB" panose="020B0900000000000000" pitchFamily="50" charset="-128"/>
              <a:ea typeface="HGP創英角ｺﾞｼｯｸUB" panose="020B0900000000000000" pitchFamily="50" charset="-128"/>
            </a:endParaRPr>
          </a:p>
          <a:p>
            <a:pPr>
              <a:lnSpc>
                <a:spcPts val="4400"/>
              </a:lnSpc>
            </a:pPr>
            <a:r>
              <a:rPr kumimoji="1" lang="ja-JP" altLang="en-US" sz="3000" dirty="0">
                <a:latin typeface="HGP創英角ｺﾞｼｯｸUB" panose="020B0900000000000000" pitchFamily="50" charset="-128"/>
                <a:ea typeface="HGP創英角ｺﾞｼｯｸUB" panose="020B0900000000000000" pitchFamily="50" charset="-128"/>
              </a:rPr>
              <a:t>避難所まで移動したほうが</a:t>
            </a:r>
            <a:r>
              <a:rPr kumimoji="1" lang="ja-JP" altLang="en-US" sz="3000" dirty="0">
                <a:solidFill>
                  <a:srgbClr val="B52F25"/>
                </a:solidFill>
                <a:latin typeface="HGP創英角ｺﾞｼｯｸUB" panose="020B0900000000000000" pitchFamily="50" charset="-128"/>
                <a:ea typeface="HGP創英角ｺﾞｼｯｸUB" panose="020B0900000000000000" pitchFamily="50" charset="-128"/>
              </a:rPr>
              <a:t>絶対に安全</a:t>
            </a:r>
            <a:r>
              <a:rPr kumimoji="1" lang="ja-JP" altLang="en-US" sz="3000" dirty="0">
                <a:latin typeface="HGP創英角ｺﾞｼｯｸUB" panose="020B0900000000000000" pitchFamily="50" charset="-128"/>
                <a:ea typeface="HGP創英角ｺﾞｼｯｸUB" panose="020B0900000000000000" pitchFamily="50" charset="-128"/>
              </a:rPr>
              <a:t>か？</a:t>
            </a:r>
            <a:endParaRPr kumimoji="1" lang="en-US" altLang="ja-JP" sz="3000" dirty="0">
              <a:effectLst/>
              <a:latin typeface="HGP創英角ｺﾞｼｯｸUB" panose="020B0900000000000000" pitchFamily="50" charset="-128"/>
              <a:ea typeface="HGP創英角ｺﾞｼｯｸUB" panose="020B0900000000000000" pitchFamily="50" charset="-128"/>
            </a:endParaRPr>
          </a:p>
        </p:txBody>
      </p:sp>
      <p:sp>
        <p:nvSpPr>
          <p:cNvPr id="33" name="テキスト ボックス 32">
            <a:extLst>
              <a:ext uri="{FF2B5EF4-FFF2-40B4-BE49-F238E27FC236}">
                <a16:creationId xmlns:a16="http://schemas.microsoft.com/office/drawing/2014/main" id="{2F63CB5C-F787-47B1-7A77-3756270E56A2}"/>
              </a:ext>
            </a:extLst>
          </p:cNvPr>
          <p:cNvSpPr txBox="1"/>
          <p:nvPr/>
        </p:nvSpPr>
        <p:spPr>
          <a:xfrm>
            <a:off x="2292192" y="247654"/>
            <a:ext cx="1537882" cy="169277"/>
          </a:xfrm>
          <a:prstGeom prst="rect">
            <a:avLst/>
          </a:prstGeom>
          <a:noFill/>
        </p:spPr>
        <p:txBody>
          <a:bodyPr wrap="square" lIns="0" tIns="0" rIns="0" bIns="0" rtlCol="0" anchor="ctr" anchorCtr="0">
            <a:spAutoFit/>
          </a:bodyPr>
          <a:lstStyle/>
          <a:p>
            <a:pPr algn="dist"/>
            <a:r>
              <a:rPr kumimoji="1" lang="ja-JP" altLang="en-US" sz="1100" dirty="0">
                <a:ln w="6350">
                  <a:noFill/>
                </a:ln>
                <a:latin typeface="HGP創英角ｺﾞｼｯｸUB" panose="020B0900000000000000" pitchFamily="50" charset="-128"/>
                <a:ea typeface="HGP創英角ｺﾞｼｯｸUB" panose="020B0900000000000000" pitchFamily="50" charset="-128"/>
              </a:rPr>
              <a:t>ふ</a:t>
            </a:r>
          </a:p>
        </p:txBody>
      </p:sp>
      <p:sp>
        <p:nvSpPr>
          <p:cNvPr id="38" name="テキスト ボックス 37">
            <a:extLst>
              <a:ext uri="{FF2B5EF4-FFF2-40B4-BE49-F238E27FC236}">
                <a16:creationId xmlns:a16="http://schemas.microsoft.com/office/drawing/2014/main" id="{57126B94-A030-5901-688A-6C7F25CEFA3D}"/>
              </a:ext>
            </a:extLst>
          </p:cNvPr>
          <p:cNvSpPr txBox="1"/>
          <p:nvPr/>
        </p:nvSpPr>
        <p:spPr>
          <a:xfrm>
            <a:off x="1778769" y="1371555"/>
            <a:ext cx="979538"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a:t>
            </a:r>
            <a:r>
              <a:rPr kumimoji="1" lang="ja-JP" altLang="en-US" sz="5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なんじょ</a:t>
            </a:r>
          </a:p>
        </p:txBody>
      </p:sp>
      <p:sp>
        <p:nvSpPr>
          <p:cNvPr id="39" name="テキスト ボックス 38">
            <a:extLst>
              <a:ext uri="{FF2B5EF4-FFF2-40B4-BE49-F238E27FC236}">
                <a16:creationId xmlns:a16="http://schemas.microsoft.com/office/drawing/2014/main" id="{91662E8D-6EF9-2C9B-2CD8-28E0B73412AB}"/>
              </a:ext>
            </a:extLst>
          </p:cNvPr>
          <p:cNvSpPr txBox="1"/>
          <p:nvPr/>
        </p:nvSpPr>
        <p:spPr>
          <a:xfrm>
            <a:off x="5941687" y="1371555"/>
            <a:ext cx="703281" cy="173618"/>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ぜったい</a:t>
            </a:r>
          </a:p>
        </p:txBody>
      </p:sp>
      <p:sp>
        <p:nvSpPr>
          <p:cNvPr id="40" name="テキスト ボックス 39">
            <a:extLst>
              <a:ext uri="{FF2B5EF4-FFF2-40B4-BE49-F238E27FC236}">
                <a16:creationId xmlns:a16="http://schemas.microsoft.com/office/drawing/2014/main" id="{BBBA6454-1FF3-70F6-F6D8-32541AFBD39E}"/>
              </a:ext>
            </a:extLst>
          </p:cNvPr>
          <p:cNvSpPr txBox="1"/>
          <p:nvPr/>
        </p:nvSpPr>
        <p:spPr>
          <a:xfrm>
            <a:off x="3616000" y="1371555"/>
            <a:ext cx="600563"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い　どう</a:t>
            </a:r>
          </a:p>
        </p:txBody>
      </p:sp>
      <p:grpSp>
        <p:nvGrpSpPr>
          <p:cNvPr id="9" name="グループ化 8">
            <a:extLst>
              <a:ext uri="{FF2B5EF4-FFF2-40B4-BE49-F238E27FC236}">
                <a16:creationId xmlns:a16="http://schemas.microsoft.com/office/drawing/2014/main" id="{84F3D9BC-D3A8-99DE-9B6B-60842F4E0A58}"/>
              </a:ext>
            </a:extLst>
          </p:cNvPr>
          <p:cNvGrpSpPr/>
          <p:nvPr/>
        </p:nvGrpSpPr>
        <p:grpSpPr>
          <a:xfrm>
            <a:off x="144868" y="2444461"/>
            <a:ext cx="8665407" cy="4054032"/>
            <a:chOff x="144868" y="2444461"/>
            <a:chExt cx="8665407" cy="4054032"/>
          </a:xfrm>
        </p:grpSpPr>
        <p:grpSp>
          <p:nvGrpSpPr>
            <p:cNvPr id="6" name="グループ化 5"/>
            <p:cNvGrpSpPr/>
            <p:nvPr/>
          </p:nvGrpSpPr>
          <p:grpSpPr>
            <a:xfrm>
              <a:off x="144868" y="2444461"/>
              <a:ext cx="8665407" cy="4054032"/>
              <a:chOff x="144868" y="2444461"/>
              <a:chExt cx="8665407" cy="4054032"/>
            </a:xfrm>
          </p:grpSpPr>
          <p:sp>
            <p:nvSpPr>
              <p:cNvPr id="46" name="テキスト ボックス 45"/>
              <p:cNvSpPr txBox="1"/>
              <p:nvPr/>
            </p:nvSpPr>
            <p:spPr>
              <a:xfrm>
                <a:off x="144868" y="5457234"/>
                <a:ext cx="906806" cy="523220"/>
              </a:xfrm>
              <a:prstGeom prst="rect">
                <a:avLst/>
              </a:prstGeom>
              <a:noFill/>
            </p:spPr>
            <p:txBody>
              <a:bodyPr wrap="square" rtlCol="0">
                <a:spAutoFit/>
              </a:bodyPr>
              <a:lstStyle/>
              <a:p>
                <a:r>
                  <a:rPr kumimoji="1" lang="ja-JP" altLang="en-US" sz="2800" dirty="0">
                    <a:effectLst/>
                    <a:latin typeface="HGP創英角ｺﾞｼｯｸUB" panose="020B0900000000000000" pitchFamily="50" charset="-128"/>
                    <a:ea typeface="HGP創英角ｺﾞｼｯｸUB" panose="020B0900000000000000" pitchFamily="50" charset="-128"/>
                  </a:rPr>
                  <a:t>解説</a:t>
                </a:r>
                <a:r>
                  <a:rPr kumimoji="1" lang="ja-JP" altLang="en-US" sz="28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rPr>
                  <a:t>　</a:t>
                </a:r>
                <a:endParaRPr kumimoji="1" lang="en-US" altLang="ja-JP" sz="28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endParaRPr>
              </a:p>
            </p:txBody>
          </p:sp>
          <p:sp>
            <p:nvSpPr>
              <p:cNvPr id="44" name="テキスト ボックス 43"/>
              <p:cNvSpPr txBox="1"/>
              <p:nvPr/>
            </p:nvSpPr>
            <p:spPr>
              <a:xfrm>
                <a:off x="157598" y="5912755"/>
                <a:ext cx="8652677" cy="585738"/>
              </a:xfrm>
              <a:prstGeom prst="rect">
                <a:avLst/>
              </a:prstGeom>
              <a:noFill/>
            </p:spPr>
            <p:txBody>
              <a:bodyPr wrap="square" rtlCol="0">
                <a:spAutoFit/>
              </a:bodyPr>
              <a:lstStyle/>
              <a:p>
                <a:pPr>
                  <a:lnSpc>
                    <a:spcPts val="4500"/>
                  </a:lnSpc>
                </a:pPr>
                <a:r>
                  <a:rPr kumimoji="1" lang="ja-JP" altLang="en-US" sz="2800" dirty="0">
                    <a:solidFill>
                      <a:srgbClr val="B52F25"/>
                    </a:solidFill>
                    <a:latin typeface="HGP創英角ｺﾞｼｯｸUB" panose="020B0900000000000000" pitchFamily="50" charset="-128"/>
                    <a:ea typeface="HGP創英角ｺﾞｼｯｸUB" panose="020B0900000000000000" pitchFamily="50" charset="-128"/>
                  </a:rPr>
                  <a:t>近くの高い建物</a:t>
                </a:r>
                <a:r>
                  <a:rPr kumimoji="1" lang="ja-JP" altLang="en-US" sz="2800" dirty="0">
                    <a:latin typeface="HGP創英角ｺﾞｼｯｸUB" panose="020B0900000000000000" pitchFamily="50" charset="-128"/>
                    <a:ea typeface="HGP創英角ｺﾞｼｯｸUB" panose="020B0900000000000000" pitchFamily="50" charset="-128"/>
                  </a:rPr>
                  <a:t>へ避難したほうが安全な場合もあります</a:t>
                </a:r>
                <a:r>
                  <a:rPr kumimoji="1" lang="ja-JP" altLang="en-US" sz="2800" dirty="0">
                    <a:effectLst/>
                    <a:latin typeface="HGP創英角ｺﾞｼｯｸUB" panose="020B0900000000000000" pitchFamily="50" charset="-128"/>
                    <a:ea typeface="HGP創英角ｺﾞｼｯｸUB" panose="020B0900000000000000" pitchFamily="50" charset="-128"/>
                  </a:rPr>
                  <a:t>。　</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47" name="テキスト ボックス 46"/>
              <p:cNvSpPr txBox="1"/>
              <p:nvPr/>
            </p:nvSpPr>
            <p:spPr>
              <a:xfrm>
                <a:off x="3001560" y="5908493"/>
                <a:ext cx="587991"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ひ　なん</a:t>
                </a:r>
              </a:p>
            </p:txBody>
          </p:sp>
          <p:sp>
            <p:nvSpPr>
              <p:cNvPr id="48" name="テキスト ボックス 47"/>
              <p:cNvSpPr txBox="1"/>
              <p:nvPr/>
            </p:nvSpPr>
            <p:spPr>
              <a:xfrm>
                <a:off x="256756" y="5418220"/>
                <a:ext cx="666880"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かいせつ</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3120" y="2444461"/>
                <a:ext cx="4078218" cy="3517463"/>
              </a:xfrm>
              <a:prstGeom prst="rect">
                <a:avLst/>
              </a:prstGeom>
            </p:spPr>
          </p:pic>
        </p:grpSp>
        <p:sp>
          <p:nvSpPr>
            <p:cNvPr id="8" name="テキスト ボックス 7">
              <a:extLst>
                <a:ext uri="{FF2B5EF4-FFF2-40B4-BE49-F238E27FC236}">
                  <a16:creationId xmlns:a16="http://schemas.microsoft.com/office/drawing/2014/main" id="{2306E97A-6097-06DF-5B87-5B6DC714C2C2}"/>
                </a:ext>
              </a:extLst>
            </p:cNvPr>
            <p:cNvSpPr txBox="1"/>
            <p:nvPr/>
          </p:nvSpPr>
          <p:spPr>
            <a:xfrm>
              <a:off x="1915703" y="5908492"/>
              <a:ext cx="587991"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たてもの</a:t>
              </a:r>
            </a:p>
          </p:txBody>
        </p:sp>
      </p:grpSp>
    </p:spTree>
    <p:extLst>
      <p:ext uri="{BB962C8B-B14F-4D97-AF65-F5344CB8AC3E}">
        <p14:creationId xmlns:p14="http://schemas.microsoft.com/office/powerpoint/2010/main" val="3897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675" y="3442518"/>
            <a:ext cx="5200650" cy="2929700"/>
          </a:xfrm>
          <a:prstGeom prst="rect">
            <a:avLst/>
          </a:prstGeom>
        </p:spPr>
      </p:pic>
      <p:sp>
        <p:nvSpPr>
          <p:cNvPr id="21" name="フリーフォーム 20"/>
          <p:cNvSpPr/>
          <p:nvPr/>
        </p:nvSpPr>
        <p:spPr>
          <a:xfrm rot="8321806" flipH="1">
            <a:off x="632720" y="1771946"/>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33</a:t>
            </a:fld>
            <a:endParaRPr kumimoji="1" lang="ja-JP" altLang="en-US"/>
          </a:p>
        </p:txBody>
      </p:sp>
      <p:sp>
        <p:nvSpPr>
          <p:cNvPr id="20" name="フリーフォーム 19"/>
          <p:cNvSpPr/>
          <p:nvPr/>
        </p:nvSpPr>
        <p:spPr>
          <a:xfrm rot="13278194">
            <a:off x="6537765" y="1771946"/>
            <a:ext cx="1973969" cy="2267271"/>
          </a:xfrm>
          <a:custGeom>
            <a:avLst/>
            <a:gdLst>
              <a:gd name="connsiteX0" fmla="*/ 1638429 w 1973969"/>
              <a:gd name="connsiteY0" fmla="*/ 2021726 h 2267271"/>
              <a:gd name="connsiteX1" fmla="*/ 245545 w 1973969"/>
              <a:gd name="connsiteY1" fmla="*/ 1931731 h 2267271"/>
              <a:gd name="connsiteX2" fmla="*/ 335539 w 1973969"/>
              <a:gd name="connsiteY2" fmla="*/ 538846 h 2267271"/>
              <a:gd name="connsiteX3" fmla="*/ 675335 w 1973969"/>
              <a:gd name="connsiteY3" fmla="*/ 343540 h 2267271"/>
              <a:gd name="connsiteX4" fmla="*/ 713658 w 1973969"/>
              <a:gd name="connsiteY4" fmla="*/ 332853 h 2267271"/>
              <a:gd name="connsiteX5" fmla="*/ 801766 w 1973969"/>
              <a:gd name="connsiteY5" fmla="*/ 0 h 2267271"/>
              <a:gd name="connsiteX6" fmla="*/ 881342 w 1973969"/>
              <a:gd name="connsiteY6" fmla="*/ 300622 h 2267271"/>
              <a:gd name="connsiteX7" fmla="*/ 1050621 w 1973969"/>
              <a:gd name="connsiteY7" fmla="*/ 295367 h 2267271"/>
              <a:gd name="connsiteX8" fmla="*/ 1728424 w 1973969"/>
              <a:gd name="connsiteY8" fmla="*/ 628841 h 2267271"/>
              <a:gd name="connsiteX9" fmla="*/ 1638429 w 1973969"/>
              <a:gd name="connsiteY9" fmla="*/ 2021726 h 2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969" h="2267271">
                <a:moveTo>
                  <a:pt x="1638429" y="2021726"/>
                </a:moveTo>
                <a:cubicBezTo>
                  <a:pt x="1228943" y="2381510"/>
                  <a:pt x="605328" y="2341217"/>
                  <a:pt x="245545" y="1931731"/>
                </a:cubicBezTo>
                <a:cubicBezTo>
                  <a:pt x="-114239" y="1522245"/>
                  <a:pt x="-73947" y="898630"/>
                  <a:pt x="335539" y="538846"/>
                </a:cubicBezTo>
                <a:cubicBezTo>
                  <a:pt x="437911" y="448901"/>
                  <a:pt x="553665" y="383960"/>
                  <a:pt x="675335" y="343540"/>
                </a:cubicBezTo>
                <a:lnTo>
                  <a:pt x="713658" y="332853"/>
                </a:lnTo>
                <a:lnTo>
                  <a:pt x="801766" y="0"/>
                </a:lnTo>
                <a:lnTo>
                  <a:pt x="881342" y="300622"/>
                </a:lnTo>
                <a:lnTo>
                  <a:pt x="1050621" y="295367"/>
                </a:lnTo>
                <a:cubicBezTo>
                  <a:pt x="1302683" y="311654"/>
                  <a:pt x="1548533" y="424098"/>
                  <a:pt x="1728424" y="628841"/>
                </a:cubicBezTo>
                <a:cubicBezTo>
                  <a:pt x="2088208" y="1038327"/>
                  <a:pt x="2047916" y="1661943"/>
                  <a:pt x="1638429" y="2021726"/>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818216" y="2443277"/>
            <a:ext cx="1607868" cy="1079783"/>
          </a:xfrm>
          <a:prstGeom prst="rect">
            <a:avLst/>
          </a:prstGeom>
          <a:noFill/>
        </p:spPr>
        <p:txBody>
          <a:bodyPr wrap="square" rtlCol="0">
            <a:spAutoFit/>
          </a:bodyPr>
          <a:lstStyle/>
          <a:p>
            <a:pPr>
              <a:lnSpc>
                <a:spcPts val="7700"/>
              </a:lnSpc>
            </a:pPr>
            <a:r>
              <a:rPr kumimoji="1" lang="ja-JP" altLang="en-US" sz="10000" b="1"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3E95BA"/>
              </a:solidFill>
              <a:effectLst/>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6893488" y="2443277"/>
            <a:ext cx="1488512" cy="1079783"/>
          </a:xfrm>
          <a:prstGeom prst="rect">
            <a:avLst/>
          </a:prstGeom>
          <a:noFill/>
          <a:ln>
            <a:noFill/>
          </a:ln>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grpSp>
        <p:nvGrpSpPr>
          <p:cNvPr id="26" name="グループ化 25"/>
          <p:cNvGrpSpPr/>
          <p:nvPr/>
        </p:nvGrpSpPr>
        <p:grpSpPr>
          <a:xfrm>
            <a:off x="477837" y="260422"/>
            <a:ext cx="857926" cy="790804"/>
            <a:chOff x="9880345" y="927034"/>
            <a:chExt cx="621553" cy="572924"/>
          </a:xfrm>
        </p:grpSpPr>
        <p:sp>
          <p:nvSpPr>
            <p:cNvPr id="27" name="円/楕円 26"/>
            <p:cNvSpPr/>
            <p:nvPr/>
          </p:nvSpPr>
          <p:spPr>
            <a:xfrm>
              <a:off x="9898743" y="927034"/>
              <a:ext cx="572924" cy="572924"/>
            </a:xfrm>
            <a:prstGeom prst="ellipse">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9880345" y="991785"/>
              <a:ext cx="621553"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問２</a:t>
              </a:r>
            </a:p>
          </p:txBody>
        </p:sp>
      </p:grpSp>
      <p:sp>
        <p:nvSpPr>
          <p:cNvPr id="18" name="テキスト ボックス 17"/>
          <p:cNvSpPr txBox="1"/>
          <p:nvPr/>
        </p:nvSpPr>
        <p:spPr>
          <a:xfrm>
            <a:off x="1619705" y="260422"/>
            <a:ext cx="7183377" cy="1300997"/>
          </a:xfrm>
          <a:prstGeom prst="rect">
            <a:avLst/>
          </a:prstGeom>
          <a:noFill/>
        </p:spPr>
        <p:txBody>
          <a:bodyPr wrap="none" rtlCol="0">
            <a:spAutoFit/>
          </a:bodyPr>
          <a:lstStyle/>
          <a:p>
            <a:pPr>
              <a:lnSpc>
                <a:spcPts val="5000"/>
              </a:lnSpc>
            </a:pPr>
            <a:r>
              <a:rPr kumimoji="1" lang="ja-JP" altLang="en-US" sz="4000" dirty="0">
                <a:effectLst/>
                <a:latin typeface="HGP創英角ｺﾞｼｯｸUB" panose="020B0900000000000000" pitchFamily="50" charset="-128"/>
                <a:ea typeface="HGP創英角ｺﾞｼｯｸUB" panose="020B0900000000000000" pitchFamily="50" charset="-128"/>
              </a:rPr>
              <a:t>「堤防」があれば洪水災害が</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4000" dirty="0">
                <a:effectLst/>
                <a:latin typeface="HGP創英角ｺﾞｼｯｸUB" panose="020B0900000000000000" pitchFamily="50" charset="-128"/>
                <a:ea typeface="HGP創英角ｺﾞｼｯｸUB" panose="020B0900000000000000" pitchFamily="50" charset="-128"/>
              </a:rPr>
              <a:t>起こるのを防ぐことができる？　　</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sp>
        <p:nvSpPr>
          <p:cNvPr id="19" name="テキスト ボックス 18"/>
          <p:cNvSpPr txBox="1"/>
          <p:nvPr/>
        </p:nvSpPr>
        <p:spPr>
          <a:xfrm>
            <a:off x="2038954" y="205061"/>
            <a:ext cx="91286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ていぼう</a:t>
            </a:r>
          </a:p>
        </p:txBody>
      </p:sp>
      <p:sp>
        <p:nvSpPr>
          <p:cNvPr id="22" name="テキスト ボックス 21"/>
          <p:cNvSpPr txBox="1"/>
          <p:nvPr/>
        </p:nvSpPr>
        <p:spPr>
          <a:xfrm>
            <a:off x="5145857" y="189755"/>
            <a:ext cx="1940743"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こうずいさいがい</a:t>
            </a:r>
          </a:p>
        </p:txBody>
      </p:sp>
      <p:sp>
        <p:nvSpPr>
          <p:cNvPr id="24" name="テキスト ボックス 23"/>
          <p:cNvSpPr txBox="1"/>
          <p:nvPr/>
        </p:nvSpPr>
        <p:spPr>
          <a:xfrm>
            <a:off x="3966416" y="830580"/>
            <a:ext cx="422275"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ふせ</a:t>
            </a:r>
          </a:p>
        </p:txBody>
      </p:sp>
      <p:pic>
        <p:nvPicPr>
          <p:cNvPr id="9" name="図 8">
            <a:extLst>
              <a:ext uri="{FF2B5EF4-FFF2-40B4-BE49-F238E27FC236}">
                <a16:creationId xmlns:a16="http://schemas.microsoft.com/office/drawing/2014/main" id="{EFDD673F-6DCD-7854-D1C7-4F63CF897A79}"/>
              </a:ext>
            </a:extLst>
          </p:cNvPr>
          <p:cNvPicPr>
            <a:picLocks noChangeAspect="1"/>
          </p:cNvPicPr>
          <p:nvPr/>
        </p:nvPicPr>
        <p:blipFill>
          <a:blip r:embed="rId3"/>
          <a:stretch>
            <a:fillRect/>
          </a:stretch>
        </p:blipFill>
        <p:spPr>
          <a:xfrm rot="20863554">
            <a:off x="592032" y="4697127"/>
            <a:ext cx="2055345" cy="1964858"/>
          </a:xfrm>
          <a:prstGeom prst="rect">
            <a:avLst/>
          </a:prstGeom>
        </p:spPr>
      </p:pic>
    </p:spTree>
    <p:extLst>
      <p:ext uri="{BB962C8B-B14F-4D97-AF65-F5344CB8AC3E}">
        <p14:creationId xmlns:p14="http://schemas.microsoft.com/office/powerpoint/2010/main" val="1107252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34</a:t>
            </a:fld>
            <a:endParaRPr kumimoji="1" lang="ja-JP" altLang="en-US"/>
          </a:p>
        </p:txBody>
      </p:sp>
      <p:grpSp>
        <p:nvGrpSpPr>
          <p:cNvPr id="7" name="グループ化 6"/>
          <p:cNvGrpSpPr/>
          <p:nvPr/>
        </p:nvGrpSpPr>
        <p:grpSpPr>
          <a:xfrm>
            <a:off x="144868" y="1797744"/>
            <a:ext cx="2518949" cy="2961948"/>
            <a:chOff x="144868" y="1797744"/>
            <a:chExt cx="2518949" cy="2961948"/>
          </a:xfrm>
        </p:grpSpPr>
        <p:grpSp>
          <p:nvGrpSpPr>
            <p:cNvPr id="32" name="グループ化 31"/>
            <p:cNvGrpSpPr/>
            <p:nvPr/>
          </p:nvGrpSpPr>
          <p:grpSpPr>
            <a:xfrm>
              <a:off x="144868" y="1797744"/>
              <a:ext cx="906806" cy="561320"/>
              <a:chOff x="144868" y="2073969"/>
              <a:chExt cx="906806" cy="561320"/>
            </a:xfrm>
          </p:grpSpPr>
          <p:sp>
            <p:nvSpPr>
              <p:cNvPr id="26" name="角丸四角形 25"/>
              <p:cNvSpPr/>
              <p:nvPr/>
            </p:nvSpPr>
            <p:spPr>
              <a:xfrm>
                <a:off x="144868" y="2073969"/>
                <a:ext cx="906806" cy="560439"/>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44868" y="2112069"/>
                <a:ext cx="906806" cy="523220"/>
              </a:xfrm>
              <a:prstGeom prst="rect">
                <a:avLst/>
              </a:prstGeom>
              <a:noFill/>
            </p:spPr>
            <p:txBody>
              <a:bodyPr wrap="square" rtlCol="0">
                <a:spAutoFit/>
              </a:bodyPr>
              <a:lstStyle/>
              <a:p>
                <a:r>
                  <a:rPr kumimoji="1" lang="ja-JP" altLang="en-US" sz="2800" dirty="0">
                    <a:solidFill>
                      <a:schemeClr val="bg1"/>
                    </a:solidFill>
                    <a:effectLst/>
                    <a:latin typeface="HGP創英角ｺﾞｼｯｸUB" panose="020B0900000000000000" pitchFamily="50" charset="-128"/>
                    <a:ea typeface="HGP創英角ｺﾞｼｯｸUB" panose="020B0900000000000000" pitchFamily="50" charset="-128"/>
                  </a:rPr>
                  <a:t>正解　</a:t>
                </a:r>
                <a:endParaRPr kumimoji="1" lang="en-US" altLang="ja-JP" sz="2800" dirty="0">
                  <a:solidFill>
                    <a:schemeClr val="bg1"/>
                  </a:solidFill>
                  <a:effectLst/>
                  <a:latin typeface="HGP創英角ｺﾞｼｯｸUB" panose="020B0900000000000000" pitchFamily="50" charset="-128"/>
                  <a:ea typeface="HGP創英角ｺﾞｼｯｸUB" panose="020B0900000000000000" pitchFamily="50" charset="-128"/>
                </a:endParaRPr>
              </a:p>
            </p:txBody>
          </p:sp>
        </p:grpSp>
        <p:sp>
          <p:nvSpPr>
            <p:cNvPr id="46" name="テキスト ボックス 45"/>
            <p:cNvSpPr txBox="1"/>
            <p:nvPr/>
          </p:nvSpPr>
          <p:spPr>
            <a:xfrm>
              <a:off x="254001" y="1801800"/>
              <a:ext cx="684044" cy="153888"/>
            </a:xfrm>
            <a:prstGeom prst="rect">
              <a:avLst/>
            </a:prstGeom>
            <a:noFill/>
          </p:spPr>
          <p:txBody>
            <a:bodyPr wrap="square" lIns="0" tIns="0" rIns="0" bIns="0" rtlCol="0" anchor="ctr" anchorCtr="0">
              <a:spAutoFit/>
            </a:bodyPr>
            <a:lstStyle/>
            <a:p>
              <a:pPr algn="dist"/>
              <a:r>
                <a:rPr kumimoji="1" lang="ja-JP" altLang="en-US" sz="1000" dirty="0">
                  <a:solidFill>
                    <a:schemeClr val="bg1"/>
                  </a:solidFill>
                  <a:latin typeface="HGP創英角ｺﾞｼｯｸUB" panose="020B0900000000000000" pitchFamily="50" charset="-128"/>
                  <a:ea typeface="HGP創英角ｺﾞｼｯｸUB" panose="020B0900000000000000" pitchFamily="50" charset="-128"/>
                </a:rPr>
                <a:t>せいかい</a:t>
              </a:r>
            </a:p>
          </p:txBody>
        </p:sp>
        <p:grpSp>
          <p:nvGrpSpPr>
            <p:cNvPr id="4" name="グループ化 3"/>
            <p:cNvGrpSpPr/>
            <p:nvPr/>
          </p:nvGrpSpPr>
          <p:grpSpPr>
            <a:xfrm>
              <a:off x="720733" y="2441689"/>
              <a:ext cx="1943084" cy="2318003"/>
              <a:chOff x="720733" y="2441689"/>
              <a:chExt cx="1943084" cy="2318003"/>
            </a:xfrm>
          </p:grpSpPr>
          <p:sp>
            <p:nvSpPr>
              <p:cNvPr id="27" name="フリーフォーム 26"/>
              <p:cNvSpPr/>
              <p:nvPr/>
            </p:nvSpPr>
            <p:spPr>
              <a:xfrm flipV="1">
                <a:off x="720733" y="2441689"/>
                <a:ext cx="1943084" cy="2318003"/>
              </a:xfrm>
              <a:custGeom>
                <a:avLst/>
                <a:gdLst>
                  <a:gd name="connsiteX0" fmla="*/ 971542 w 1943084"/>
                  <a:gd name="connsiteY0" fmla="*/ 2318003 h 2318003"/>
                  <a:gd name="connsiteX1" fmla="*/ 1943084 w 1943084"/>
                  <a:gd name="connsiteY1" fmla="*/ 1346461 h 2318003"/>
                  <a:gd name="connsiteX2" fmla="*/ 1070877 w 1943084"/>
                  <a:gd name="connsiteY2" fmla="*/ 379935 h 2318003"/>
                  <a:gd name="connsiteX3" fmla="*/ 1052025 w 1943084"/>
                  <a:gd name="connsiteY3" fmla="*/ 378983 h 2318003"/>
                  <a:gd name="connsiteX4" fmla="*/ 971373 w 1943084"/>
                  <a:gd name="connsiteY4" fmla="*/ 0 h 2318003"/>
                  <a:gd name="connsiteX5" fmla="*/ 890717 w 1943084"/>
                  <a:gd name="connsiteY5" fmla="*/ 379000 h 2318003"/>
                  <a:gd name="connsiteX6" fmla="*/ 872207 w 1943084"/>
                  <a:gd name="connsiteY6" fmla="*/ 379935 h 2318003"/>
                  <a:gd name="connsiteX7" fmla="*/ 0 w 1943084"/>
                  <a:gd name="connsiteY7" fmla="*/ 1346461 h 2318003"/>
                  <a:gd name="connsiteX8" fmla="*/ 971542 w 1943084"/>
                  <a:gd name="connsiteY8" fmla="*/ 2318003 h 231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084" h="2318003">
                    <a:moveTo>
                      <a:pt x="971542" y="2318003"/>
                    </a:moveTo>
                    <a:cubicBezTo>
                      <a:pt x="1508110" y="2318003"/>
                      <a:pt x="1943084" y="1883029"/>
                      <a:pt x="1943084" y="1346461"/>
                    </a:cubicBezTo>
                    <a:cubicBezTo>
                      <a:pt x="1943084" y="843429"/>
                      <a:pt x="1560783" y="429688"/>
                      <a:pt x="1070877" y="379935"/>
                    </a:cubicBezTo>
                    <a:lnTo>
                      <a:pt x="1052025" y="378983"/>
                    </a:lnTo>
                    <a:lnTo>
                      <a:pt x="971373" y="0"/>
                    </a:lnTo>
                    <a:lnTo>
                      <a:pt x="890717" y="379000"/>
                    </a:lnTo>
                    <a:lnTo>
                      <a:pt x="872207" y="379935"/>
                    </a:lnTo>
                    <a:cubicBezTo>
                      <a:pt x="382301" y="429688"/>
                      <a:pt x="0" y="843429"/>
                      <a:pt x="0" y="1346461"/>
                    </a:cubicBezTo>
                    <a:cubicBezTo>
                      <a:pt x="0" y="1883029"/>
                      <a:pt x="434974" y="2318003"/>
                      <a:pt x="971542" y="2318003"/>
                    </a:cubicBezTo>
                    <a:close/>
                  </a:path>
                </a:pathLst>
              </a:cu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968524" y="3090255"/>
                <a:ext cx="1607868" cy="1079783"/>
              </a:xfrm>
              <a:prstGeom prst="rect">
                <a:avLst/>
              </a:prstGeom>
              <a:noFill/>
            </p:spPr>
            <p:txBody>
              <a:bodyPr wrap="square" rtlCol="0">
                <a:spAutoFit/>
              </a:bodyPr>
              <a:lstStyle/>
              <a:p>
                <a:pPr>
                  <a:lnSpc>
                    <a:spcPts val="7700"/>
                  </a:lnSpc>
                </a:pPr>
                <a:r>
                  <a:rPr kumimoji="1" lang="en-US" altLang="ja-JP" sz="10000" b="1" dirty="0">
                    <a:ln w="38100">
                      <a:solidFill>
                        <a:schemeClr val="tx1">
                          <a:lumMod val="85000"/>
                          <a:lumOff val="15000"/>
                        </a:schemeClr>
                      </a:solidFill>
                    </a:ln>
                    <a:solidFill>
                      <a:srgbClr val="B52F25"/>
                    </a:solidFill>
                    <a:latin typeface="HGP創英角ｺﾞｼｯｸUB" panose="020B0900000000000000" pitchFamily="50" charset="-128"/>
                    <a:ea typeface="HGP創英角ｺﾞｼｯｸUB" panose="020B0900000000000000" pitchFamily="50" charset="-128"/>
                  </a:rPr>
                  <a:t>×</a:t>
                </a:r>
                <a:endParaRPr kumimoji="1" lang="en-US" altLang="ja-JP" sz="10000" dirty="0">
                  <a:ln w="38100">
                    <a:solidFill>
                      <a:schemeClr val="tx1">
                        <a:lumMod val="85000"/>
                        <a:lumOff val="15000"/>
                      </a:schemeClr>
                    </a:solidFill>
                  </a:ln>
                  <a:solidFill>
                    <a:srgbClr val="B52F25"/>
                  </a:solidFill>
                  <a:effectLst/>
                  <a:latin typeface="HGP創英角ｺﾞｼｯｸUB" panose="020B0900000000000000" pitchFamily="50" charset="-128"/>
                  <a:ea typeface="HGP創英角ｺﾞｼｯｸUB" panose="020B0900000000000000" pitchFamily="50" charset="-128"/>
                </a:endParaRPr>
              </a:p>
            </p:txBody>
          </p:sp>
        </p:grpSp>
      </p:grpSp>
      <p:grpSp>
        <p:nvGrpSpPr>
          <p:cNvPr id="5" name="グループ化 4"/>
          <p:cNvGrpSpPr/>
          <p:nvPr/>
        </p:nvGrpSpPr>
        <p:grpSpPr>
          <a:xfrm>
            <a:off x="144868" y="1927926"/>
            <a:ext cx="8545824" cy="4672619"/>
            <a:chOff x="144868" y="1927926"/>
            <a:chExt cx="8545824" cy="4672619"/>
          </a:xfrm>
        </p:grpSpPr>
        <p:sp>
          <p:nvSpPr>
            <p:cNvPr id="16" name="テキスト ボックス 15"/>
            <p:cNvSpPr txBox="1"/>
            <p:nvPr/>
          </p:nvSpPr>
          <p:spPr>
            <a:xfrm>
              <a:off x="144868" y="5549936"/>
              <a:ext cx="8545824" cy="1050609"/>
            </a:xfrm>
            <a:prstGeom prst="rect">
              <a:avLst/>
            </a:prstGeom>
            <a:noFill/>
          </p:spPr>
          <p:txBody>
            <a:bodyPr wrap="square" rtlCol="0">
              <a:spAutoFit/>
            </a:bodyPr>
            <a:lstStyle/>
            <a:p>
              <a:pPr>
                <a:lnSpc>
                  <a:spcPts val="4000"/>
                </a:lnSpc>
              </a:pPr>
              <a:r>
                <a:rPr kumimoji="1" lang="ja-JP" altLang="en-US" sz="2800" dirty="0">
                  <a:effectLst/>
                  <a:latin typeface="HGP創英角ｺﾞｼｯｸUB" panose="020B0900000000000000" pitchFamily="50" charset="-128"/>
                  <a:ea typeface="HGP創英角ｺﾞｼｯｸUB" panose="020B0900000000000000" pitchFamily="50" charset="-128"/>
                </a:rPr>
                <a:t>「堤防」があっても、</a:t>
              </a:r>
              <a:r>
                <a:rPr kumimoji="1" lang="ja-JP" altLang="en-US" sz="2800" dirty="0">
                  <a:solidFill>
                    <a:srgbClr val="B52F25"/>
                  </a:solidFill>
                  <a:effectLst/>
                  <a:latin typeface="HGP創英角ｺﾞｼｯｸUB" panose="020B0900000000000000" pitchFamily="50" charset="-128"/>
                  <a:ea typeface="HGP創英角ｺﾞｼｯｸUB" panose="020B0900000000000000" pitchFamily="50" charset="-128"/>
                </a:rPr>
                <a:t>雨がたくさん降る</a:t>
              </a:r>
              <a:r>
                <a:rPr kumimoji="1" lang="ja-JP" altLang="en-US" sz="2800" dirty="0">
                  <a:effectLst/>
                  <a:latin typeface="HGP創英角ｺﾞｼｯｸUB" panose="020B0900000000000000" pitchFamily="50" charset="-128"/>
                  <a:ea typeface="HGP創英角ｺﾞｼｯｸUB" panose="020B0900000000000000" pitchFamily="50" charset="-128"/>
                </a:rPr>
                <a:t>と洪水災害が起こってしまうことがあります。　</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37" name="テキスト ボックス 36"/>
            <p:cNvSpPr txBox="1"/>
            <p:nvPr/>
          </p:nvSpPr>
          <p:spPr>
            <a:xfrm>
              <a:off x="144868" y="4920585"/>
              <a:ext cx="906806" cy="523220"/>
            </a:xfrm>
            <a:prstGeom prst="rect">
              <a:avLst/>
            </a:prstGeom>
            <a:noFill/>
          </p:spPr>
          <p:txBody>
            <a:bodyPr wrap="square" rtlCol="0">
              <a:spAutoFit/>
            </a:bodyPr>
            <a:lstStyle/>
            <a:p>
              <a:r>
                <a:rPr kumimoji="1" lang="ja-JP" altLang="en-US" sz="2800" dirty="0">
                  <a:effectLst/>
                  <a:latin typeface="HGP創英角ｺﾞｼｯｸUB" panose="020B0900000000000000" pitchFamily="50" charset="-128"/>
                  <a:ea typeface="HGP創英角ｺﾞｼｯｸUB" panose="020B0900000000000000" pitchFamily="50" charset="-128"/>
                </a:rPr>
                <a:t>解説　</a:t>
              </a:r>
              <a:endParaRPr kumimoji="1" lang="en-US" altLang="ja-JP" sz="2800" dirty="0">
                <a:effectLst/>
                <a:latin typeface="HGP創英角ｺﾞｼｯｸUB" panose="020B0900000000000000" pitchFamily="50" charset="-128"/>
                <a:ea typeface="HGP創英角ｺﾞｼｯｸUB" panose="020B0900000000000000" pitchFamily="50" charset="-128"/>
              </a:endParaRPr>
            </a:p>
          </p:txBody>
        </p:sp>
        <p:sp>
          <p:nvSpPr>
            <p:cNvPr id="40" name="テキスト ボックス 39"/>
            <p:cNvSpPr txBox="1"/>
            <p:nvPr/>
          </p:nvSpPr>
          <p:spPr>
            <a:xfrm>
              <a:off x="425627" y="5501391"/>
              <a:ext cx="663167"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ていぼう</a:t>
              </a:r>
            </a:p>
          </p:txBody>
        </p:sp>
        <p:sp>
          <p:nvSpPr>
            <p:cNvPr id="42" name="テキスト ボックス 41"/>
            <p:cNvSpPr txBox="1"/>
            <p:nvPr/>
          </p:nvSpPr>
          <p:spPr>
            <a:xfrm>
              <a:off x="256756" y="4881571"/>
              <a:ext cx="666880" cy="153888"/>
            </a:xfrm>
            <a:prstGeom prst="rect">
              <a:avLst/>
            </a:prstGeom>
            <a:noFill/>
          </p:spPr>
          <p:txBody>
            <a:bodyPr wrap="square" lIns="0" tIns="0" rIns="0" bIns="0" rtlCol="0" anchor="ctr" anchorCtr="0">
              <a:spAutoFit/>
            </a:bodyPr>
            <a:lstStyle/>
            <a:p>
              <a:pPr algn="dist"/>
              <a:r>
                <a:rPr kumimoji="1" lang="ja-JP" altLang="en-US" sz="1000" dirty="0">
                  <a:latin typeface="HGP創英角ｺﾞｼｯｸUB" panose="020B0900000000000000" pitchFamily="50" charset="-128"/>
                  <a:ea typeface="HGP創英角ｺﾞｼｯｸUB" panose="020B0900000000000000" pitchFamily="50" charset="-128"/>
                </a:rPr>
                <a:t>かいせつ</a:t>
              </a:r>
            </a:p>
          </p:txBody>
        </p:sp>
        <p:sp>
          <p:nvSpPr>
            <p:cNvPr id="38" name="テキスト ボックス 37"/>
            <p:cNvSpPr txBox="1"/>
            <p:nvPr/>
          </p:nvSpPr>
          <p:spPr>
            <a:xfrm>
              <a:off x="5893056" y="5501391"/>
              <a:ext cx="1389824"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こうず</a:t>
              </a:r>
              <a:r>
                <a:rPr kumimoji="1" lang="ja-JP" altLang="en-US" sz="1100" dirty="0" err="1">
                  <a:latin typeface="HGP創英角ｺﾞｼｯｸUB" panose="020B0900000000000000" pitchFamily="50" charset="-128"/>
                  <a:ea typeface="HGP創英角ｺﾞｼｯｸUB" panose="020B0900000000000000" pitchFamily="50" charset="-128"/>
                </a:rPr>
                <a:t>いさ</a:t>
              </a:r>
              <a:r>
                <a:rPr kumimoji="1" lang="ja-JP" altLang="en-US" sz="1100" dirty="0">
                  <a:latin typeface="HGP創英角ｺﾞｼｯｸUB" panose="020B0900000000000000" pitchFamily="50" charset="-128"/>
                  <a:ea typeface="HGP創英角ｺﾞｼｯｸUB" panose="020B0900000000000000" pitchFamily="50" charset="-128"/>
                </a:rPr>
                <a:t>いがい　　　</a:t>
              </a:r>
            </a:p>
          </p:txBody>
        </p:sp>
        <p:sp>
          <p:nvSpPr>
            <p:cNvPr id="39" name="テキスト ボックス 38"/>
            <p:cNvSpPr txBox="1"/>
            <p:nvPr/>
          </p:nvSpPr>
          <p:spPr>
            <a:xfrm>
              <a:off x="4950797" y="5501391"/>
              <a:ext cx="260879" cy="169277"/>
            </a:xfrm>
            <a:prstGeom prst="rect">
              <a:avLst/>
            </a:prstGeom>
            <a:noFill/>
          </p:spPr>
          <p:txBody>
            <a:bodyPr wrap="square" lIns="0" tIns="0" rIns="0" bIns="0" rtlCol="0" anchor="ctr" anchorCtr="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ふ</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450" y="1927926"/>
              <a:ext cx="3404439" cy="3404439"/>
            </a:xfrm>
            <a:prstGeom prst="rect">
              <a:avLst/>
            </a:prstGeom>
          </p:spPr>
        </p:pic>
      </p:grpSp>
      <p:grpSp>
        <p:nvGrpSpPr>
          <p:cNvPr id="6" name="グループ化 5">
            <a:extLst>
              <a:ext uri="{FF2B5EF4-FFF2-40B4-BE49-F238E27FC236}">
                <a16:creationId xmlns:a16="http://schemas.microsoft.com/office/drawing/2014/main" id="{FC4D8A03-FA11-78B9-92CB-09F373CFBB22}"/>
              </a:ext>
            </a:extLst>
          </p:cNvPr>
          <p:cNvGrpSpPr/>
          <p:nvPr/>
        </p:nvGrpSpPr>
        <p:grpSpPr>
          <a:xfrm>
            <a:off x="477837" y="260422"/>
            <a:ext cx="857926" cy="790804"/>
            <a:chOff x="9880345" y="927034"/>
            <a:chExt cx="621553" cy="572924"/>
          </a:xfrm>
        </p:grpSpPr>
        <p:sp>
          <p:nvSpPr>
            <p:cNvPr id="8" name="円/楕円 26">
              <a:extLst>
                <a:ext uri="{FF2B5EF4-FFF2-40B4-BE49-F238E27FC236}">
                  <a16:creationId xmlns:a16="http://schemas.microsoft.com/office/drawing/2014/main" id="{C2561DCD-2B68-606E-EFBB-D2E5A400179F}"/>
                </a:ext>
              </a:extLst>
            </p:cNvPr>
            <p:cNvSpPr/>
            <p:nvPr/>
          </p:nvSpPr>
          <p:spPr>
            <a:xfrm>
              <a:off x="9898743" y="927034"/>
              <a:ext cx="572924" cy="572924"/>
            </a:xfrm>
            <a:prstGeom prst="ellipse">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35ED8C2-E01A-59CF-9732-57AF0E43CB74}"/>
                </a:ext>
              </a:extLst>
            </p:cNvPr>
            <p:cNvSpPr txBox="1"/>
            <p:nvPr/>
          </p:nvSpPr>
          <p:spPr>
            <a:xfrm>
              <a:off x="9880345" y="991785"/>
              <a:ext cx="621553" cy="401362"/>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問２</a:t>
              </a:r>
            </a:p>
          </p:txBody>
        </p:sp>
      </p:grpSp>
      <p:sp>
        <p:nvSpPr>
          <p:cNvPr id="10" name="テキスト ボックス 9">
            <a:extLst>
              <a:ext uri="{FF2B5EF4-FFF2-40B4-BE49-F238E27FC236}">
                <a16:creationId xmlns:a16="http://schemas.microsoft.com/office/drawing/2014/main" id="{95458BA3-E6D2-FB62-CC30-0A849B3FBF41}"/>
              </a:ext>
            </a:extLst>
          </p:cNvPr>
          <p:cNvSpPr txBox="1"/>
          <p:nvPr/>
        </p:nvSpPr>
        <p:spPr>
          <a:xfrm>
            <a:off x="1619705" y="260422"/>
            <a:ext cx="7183377" cy="1300997"/>
          </a:xfrm>
          <a:prstGeom prst="rect">
            <a:avLst/>
          </a:prstGeom>
          <a:noFill/>
        </p:spPr>
        <p:txBody>
          <a:bodyPr wrap="none" rtlCol="0">
            <a:spAutoFit/>
          </a:bodyPr>
          <a:lstStyle/>
          <a:p>
            <a:pPr>
              <a:lnSpc>
                <a:spcPts val="5000"/>
              </a:lnSpc>
            </a:pPr>
            <a:r>
              <a:rPr kumimoji="1" lang="ja-JP" altLang="en-US" sz="4000" dirty="0">
                <a:effectLst/>
                <a:latin typeface="HGP創英角ｺﾞｼｯｸUB" panose="020B0900000000000000" pitchFamily="50" charset="-128"/>
                <a:ea typeface="HGP創英角ｺﾞｼｯｸUB" panose="020B0900000000000000" pitchFamily="50" charset="-128"/>
              </a:rPr>
              <a:t>「堤防」があれば洪水災害が</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4000" dirty="0">
                <a:effectLst/>
                <a:latin typeface="HGP創英角ｺﾞｼｯｸUB" panose="020B0900000000000000" pitchFamily="50" charset="-128"/>
                <a:ea typeface="HGP創英角ｺﾞｼｯｸUB" panose="020B0900000000000000" pitchFamily="50" charset="-128"/>
              </a:rPr>
              <a:t>起こるのを防ぐことができる？　　</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21BA8047-EA99-1355-FC7A-98614275B1AC}"/>
              </a:ext>
            </a:extLst>
          </p:cNvPr>
          <p:cNvSpPr txBox="1"/>
          <p:nvPr/>
        </p:nvSpPr>
        <p:spPr>
          <a:xfrm>
            <a:off x="2038954" y="205061"/>
            <a:ext cx="912862"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ていぼう</a:t>
            </a:r>
          </a:p>
        </p:txBody>
      </p:sp>
      <p:sp>
        <p:nvSpPr>
          <p:cNvPr id="12" name="テキスト ボックス 11">
            <a:extLst>
              <a:ext uri="{FF2B5EF4-FFF2-40B4-BE49-F238E27FC236}">
                <a16:creationId xmlns:a16="http://schemas.microsoft.com/office/drawing/2014/main" id="{8EC17FBA-277D-F4AC-84EF-21EF40146D77}"/>
              </a:ext>
            </a:extLst>
          </p:cNvPr>
          <p:cNvSpPr txBox="1"/>
          <p:nvPr/>
        </p:nvSpPr>
        <p:spPr>
          <a:xfrm>
            <a:off x="5145857" y="189755"/>
            <a:ext cx="1940743"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こうずいさいがい</a:t>
            </a:r>
          </a:p>
        </p:txBody>
      </p:sp>
      <p:sp>
        <p:nvSpPr>
          <p:cNvPr id="13" name="テキスト ボックス 12">
            <a:extLst>
              <a:ext uri="{FF2B5EF4-FFF2-40B4-BE49-F238E27FC236}">
                <a16:creationId xmlns:a16="http://schemas.microsoft.com/office/drawing/2014/main" id="{587E01C7-FAC7-B38C-A92A-2FCC21A59E4C}"/>
              </a:ext>
            </a:extLst>
          </p:cNvPr>
          <p:cNvSpPr txBox="1"/>
          <p:nvPr/>
        </p:nvSpPr>
        <p:spPr>
          <a:xfrm>
            <a:off x="3966416" y="830580"/>
            <a:ext cx="422275" cy="169277"/>
          </a:xfrm>
          <a:prstGeom prst="rect">
            <a:avLst/>
          </a:prstGeom>
          <a:noFill/>
        </p:spPr>
        <p:txBody>
          <a:bodyPr wrap="square" lIns="0" tIns="0" rIns="0" bIns="0" rtlCol="0" anchor="ctr" anchorCtr="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ふせ</a:t>
            </a:r>
          </a:p>
        </p:txBody>
      </p:sp>
    </p:spTree>
    <p:extLst>
      <p:ext uri="{BB962C8B-B14F-4D97-AF65-F5344CB8AC3E}">
        <p14:creationId xmlns:p14="http://schemas.microsoft.com/office/powerpoint/2010/main" val="422372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F8E2D49-3864-99B3-0409-65BBD53E9531}"/>
              </a:ext>
            </a:extLst>
          </p:cNvPr>
          <p:cNvPicPr>
            <a:picLocks noChangeAspect="1"/>
          </p:cNvPicPr>
          <p:nvPr/>
        </p:nvPicPr>
        <p:blipFill rotWithShape="1">
          <a:blip r:embed="rId2"/>
          <a:srcRect t="2193" b="2193"/>
          <a:stretch/>
        </p:blipFill>
        <p:spPr>
          <a:xfrm>
            <a:off x="0" y="1021706"/>
            <a:ext cx="9144000" cy="5486400"/>
          </a:xfrm>
          <a:prstGeom prst="rect">
            <a:avLst/>
          </a:prstGeom>
        </p:spPr>
      </p:pic>
      <p:sp>
        <p:nvSpPr>
          <p:cNvPr id="7" name="正方形/長方形 6">
            <a:extLst>
              <a:ext uri="{FF2B5EF4-FFF2-40B4-BE49-F238E27FC236}">
                <a16:creationId xmlns:a16="http://schemas.microsoft.com/office/drawing/2014/main" id="{D9527AD4-62C5-CF79-6E68-422A10546FD4}"/>
              </a:ext>
            </a:extLst>
          </p:cNvPr>
          <p:cNvSpPr/>
          <p:nvPr/>
        </p:nvSpPr>
        <p:spPr>
          <a:xfrm>
            <a:off x="198319" y="6457890"/>
            <a:ext cx="2416046" cy="400110"/>
          </a:xfrm>
          <a:prstGeom prst="rect">
            <a:avLst/>
          </a:prstGeom>
        </p:spPr>
        <p:txBody>
          <a:bodyPr wrap="none">
            <a:spAutoFit/>
          </a:bodyPr>
          <a:lstStyle/>
          <a:p>
            <a:r>
              <a:rPr lang="ja-JP" altLang="en-US" sz="2000" dirty="0">
                <a:latin typeface="HGP創英角ｺﾞｼｯｸUB" panose="020B0900000000000000" pitchFamily="50" charset="-128"/>
                <a:ea typeface="HGP創英角ｺﾞｼｯｸUB" panose="020B0900000000000000" pitchFamily="50" charset="-128"/>
              </a:rPr>
              <a:t>群馬</a:t>
            </a:r>
            <a:r>
              <a:rPr lang="ja-JP" altLang="en-US" sz="1600" dirty="0">
                <a:latin typeface="HGP創英角ｺﾞｼｯｸUB" panose="020B0900000000000000" pitchFamily="50" charset="-128"/>
                <a:ea typeface="HGP創英角ｺﾞｼｯｸUB" panose="020B0900000000000000" pitchFamily="50" charset="-128"/>
              </a:rPr>
              <a:t>県</a:t>
            </a:r>
            <a:r>
              <a:rPr lang="ja-JP" altLang="en-US" sz="2000" dirty="0">
                <a:latin typeface="HGP創英角ｺﾞｼｯｸUB" panose="020B0900000000000000" pitchFamily="50" charset="-128"/>
                <a:ea typeface="HGP創英角ｺﾞｼｯｸUB" panose="020B0900000000000000" pitchFamily="50" charset="-128"/>
              </a:rPr>
              <a:t> 太田</a:t>
            </a:r>
            <a:r>
              <a:rPr lang="ja-JP" altLang="en-US" sz="1600" dirty="0">
                <a:latin typeface="HGP創英角ｺﾞｼｯｸUB" panose="020B0900000000000000" pitchFamily="50" charset="-128"/>
                <a:ea typeface="HGP創英角ｺﾞｼｯｸUB" panose="020B0900000000000000" pitchFamily="50" charset="-128"/>
              </a:rPr>
              <a:t>市 牛沢町</a:t>
            </a:r>
          </a:p>
        </p:txBody>
      </p:sp>
      <p:sp>
        <p:nvSpPr>
          <p:cNvPr id="8" name="テキスト ボックス 7">
            <a:extLst>
              <a:ext uri="{FF2B5EF4-FFF2-40B4-BE49-F238E27FC236}">
                <a16:creationId xmlns:a16="http://schemas.microsoft.com/office/drawing/2014/main" id="{54D240DA-FAE2-E3C7-E161-CCA4737A17A7}"/>
              </a:ext>
            </a:extLst>
          </p:cNvPr>
          <p:cNvSpPr txBox="1"/>
          <p:nvPr/>
        </p:nvSpPr>
        <p:spPr>
          <a:xfrm>
            <a:off x="6807956" y="1207879"/>
            <a:ext cx="2091919" cy="492443"/>
          </a:xfrm>
          <a:prstGeom prst="rect">
            <a:avLst/>
          </a:prstGeom>
          <a:noFill/>
        </p:spPr>
        <p:txBody>
          <a:bodyPr wrap="none" lIns="0" tIns="0" rIns="0" bIns="0" rtlCol="0">
            <a:spAutoFit/>
          </a:bodyPr>
          <a:lstStyle/>
          <a:p>
            <a:pPr algn="r"/>
            <a:r>
              <a:rPr kumimoji="1" lang="ja-JP" altLang="en-US"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9" name="正方形/長方形 8">
            <a:extLst>
              <a:ext uri="{FF2B5EF4-FFF2-40B4-BE49-F238E27FC236}">
                <a16:creationId xmlns:a16="http://schemas.microsoft.com/office/drawing/2014/main" id="{03776CF2-FE76-7453-BCE3-A640E3B39181}"/>
              </a:ext>
            </a:extLst>
          </p:cNvPr>
          <p:cNvSpPr/>
          <p:nvPr/>
        </p:nvSpPr>
        <p:spPr>
          <a:xfrm>
            <a:off x="6325319" y="6578269"/>
            <a:ext cx="2371162" cy="215444"/>
          </a:xfrm>
          <a:prstGeom prst="rect">
            <a:avLst/>
          </a:prstGeom>
        </p:spPr>
        <p:txBody>
          <a:bodyPr wrap="none">
            <a:spAutoFit/>
          </a:bodyPr>
          <a:lstStyle/>
          <a:p>
            <a:pPr algn="r"/>
            <a:r>
              <a:rPr lang="ja-JP" altLang="en-US" sz="800" dirty="0">
                <a:latin typeface="MS PGothic" panose="020B0600070205080204" pitchFamily="50" charset="-128"/>
                <a:ea typeface="MS PGothic" panose="020B0600070205080204" pitchFamily="50" charset="-128"/>
              </a:rPr>
              <a:t>写真｜群馬県「</a:t>
            </a:r>
            <a:r>
              <a:rPr lang="zh-TW" altLang="en-US" sz="800" dirty="0">
                <a:latin typeface="MS PGothic" panose="020B0600070205080204" pitchFamily="50" charset="-128"/>
                <a:ea typeface="MS PGothic" panose="020B0600070205080204" pitchFamily="50" charset="-128"/>
              </a:rPr>
              <a:t>令和元年 洪水記録</a:t>
            </a:r>
            <a:r>
              <a:rPr lang="ja-JP" altLang="en-US" sz="800" dirty="0">
                <a:latin typeface="MS PGothic" panose="020B0600070205080204" pitchFamily="50" charset="-128"/>
                <a:ea typeface="MS PGothic" panose="020B0600070205080204" pitchFamily="50" charset="-128"/>
              </a:rPr>
              <a:t>」（令和</a:t>
            </a:r>
            <a:r>
              <a:rPr lang="en-US" altLang="ja-JP" sz="800" dirty="0">
                <a:latin typeface="MS PGothic" panose="020B0600070205080204" pitchFamily="50" charset="-128"/>
                <a:ea typeface="MS PGothic" panose="020B0600070205080204" pitchFamily="50" charset="-128"/>
              </a:rPr>
              <a:t>2</a:t>
            </a:r>
            <a:r>
              <a:rPr lang="ja-JP" altLang="en-US" sz="800" dirty="0">
                <a:latin typeface="MS PGothic" panose="020B0600070205080204" pitchFamily="50" charset="-128"/>
                <a:ea typeface="MS PGothic" panose="020B0600070205080204" pitchFamily="50" charset="-128"/>
              </a:rPr>
              <a:t>年</a:t>
            </a:r>
            <a:r>
              <a:rPr lang="en-US" altLang="ja-JP" sz="800" dirty="0">
                <a:latin typeface="MS PGothic" panose="020B0600070205080204" pitchFamily="50" charset="-128"/>
                <a:ea typeface="MS PGothic" panose="020B0600070205080204" pitchFamily="50" charset="-128"/>
              </a:rPr>
              <a:t>3</a:t>
            </a:r>
            <a:r>
              <a:rPr lang="ja-JP" altLang="en-US" sz="800" dirty="0">
                <a:latin typeface="MS PGothic" panose="020B0600070205080204" pitchFamily="50" charset="-128"/>
                <a:ea typeface="MS PGothic" panose="020B0600070205080204" pitchFamily="50" charset="-128"/>
              </a:rPr>
              <a:t>月）</a:t>
            </a:r>
            <a:endParaRPr lang="en-US" altLang="ja-JP" sz="800" dirty="0">
              <a:latin typeface="MS PGothic" panose="020B0600070205080204" pitchFamily="50" charset="-128"/>
              <a:ea typeface="MS PGothic" panose="020B0600070205080204" pitchFamily="50" charset="-128"/>
            </a:endParaRPr>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35</a:t>
            </a:fld>
            <a:endParaRPr kumimoji="1" lang="ja-JP" altLang="en-US"/>
          </a:p>
        </p:txBody>
      </p:sp>
      <p:grpSp>
        <p:nvGrpSpPr>
          <p:cNvPr id="10" name="グループ化 9"/>
          <p:cNvGrpSpPr/>
          <p:nvPr/>
        </p:nvGrpSpPr>
        <p:grpSpPr>
          <a:xfrm>
            <a:off x="264280" y="81270"/>
            <a:ext cx="8359914" cy="812181"/>
            <a:chOff x="290286" y="81270"/>
            <a:chExt cx="8359914" cy="812181"/>
          </a:xfrm>
        </p:grpSpPr>
        <p:sp>
          <p:nvSpPr>
            <p:cNvPr id="11" name="角丸四角形 10"/>
            <p:cNvSpPr/>
            <p:nvPr/>
          </p:nvSpPr>
          <p:spPr>
            <a:xfrm>
              <a:off x="290286" y="81270"/>
              <a:ext cx="8359913" cy="81218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12661" y="191749"/>
              <a:ext cx="8337539"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様々な洪水災害の対策をしているけれど・・・</a:t>
              </a:r>
              <a:endParaRPr kumimoji="1" lang="en-US" altLang="ja-JP"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3" name="テキスト ボックス 12"/>
            <p:cNvSpPr txBox="1"/>
            <p:nvPr/>
          </p:nvSpPr>
          <p:spPr>
            <a:xfrm>
              <a:off x="1653880" y="89675"/>
              <a:ext cx="3079593" cy="261610"/>
            </a:xfrm>
            <a:prstGeom prst="rect">
              <a:avLst/>
            </a:prstGeom>
            <a:noFill/>
          </p:spPr>
          <p:txBody>
            <a:bodyPr wrap="square" rtlCol="0">
              <a:spAutoFit/>
            </a:bodyPr>
            <a:lstStyle/>
            <a:p>
              <a:pPr algn="dist"/>
              <a:r>
                <a:rPr kumimoji="1" lang="ja-JP" altLang="en-US" sz="11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こうずいさいがい　　たいさく</a:t>
              </a:r>
            </a:p>
          </p:txBody>
        </p:sp>
      </p:grpSp>
      <p:grpSp>
        <p:nvGrpSpPr>
          <p:cNvPr id="3" name="グループ化 2"/>
          <p:cNvGrpSpPr/>
          <p:nvPr/>
        </p:nvGrpSpPr>
        <p:grpSpPr>
          <a:xfrm>
            <a:off x="0" y="2223237"/>
            <a:ext cx="9144000" cy="2661899"/>
            <a:chOff x="0" y="1564111"/>
            <a:chExt cx="9144000" cy="2661899"/>
          </a:xfrm>
        </p:grpSpPr>
        <p:sp>
          <p:nvSpPr>
            <p:cNvPr id="36" name="正方形/長方形 35"/>
            <p:cNvSpPr/>
            <p:nvPr/>
          </p:nvSpPr>
          <p:spPr>
            <a:xfrm>
              <a:off x="2088292" y="1564111"/>
              <a:ext cx="4967417" cy="2661899"/>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0" y="2559453"/>
              <a:ext cx="9144000" cy="1525418"/>
            </a:xfrm>
            <a:prstGeom prst="rect">
              <a:avLst/>
            </a:prstGeom>
            <a:noFill/>
          </p:spPr>
          <p:txBody>
            <a:bodyPr wrap="square" rtlCol="0">
              <a:spAutoFit/>
            </a:bodyPr>
            <a:lstStyle/>
            <a:p>
              <a:pPr algn="ctr">
                <a:lnSpc>
                  <a:spcPts val="6000"/>
                </a:lnSpc>
              </a:pPr>
              <a:r>
                <a:rPr kumimoji="1" lang="ja-JP" altLang="en-US" sz="4000" dirty="0">
                  <a:solidFill>
                    <a:schemeClr val="bg1"/>
                  </a:solidFill>
                  <a:effectLst/>
                  <a:latin typeface="HGP創英角ｺﾞｼｯｸUB" panose="020B0900000000000000" pitchFamily="50" charset="-128"/>
                  <a:ea typeface="HGP創英角ｺﾞｼｯｸUB" panose="020B0900000000000000" pitchFamily="50" charset="-128"/>
                </a:rPr>
                <a:t>対策を超える災害</a:t>
              </a:r>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が</a:t>
              </a:r>
              <a:endParaRPr kumimoji="1" lang="en-US" altLang="ja-JP" sz="4000" dirty="0">
                <a:solidFill>
                  <a:schemeClr val="bg1"/>
                </a:solidFill>
                <a:effectLst/>
                <a:latin typeface="HGP創英角ｺﾞｼｯｸUB" panose="020B0900000000000000" pitchFamily="50" charset="-128"/>
                <a:ea typeface="HGP創英角ｺﾞｼｯｸUB" panose="020B0900000000000000" pitchFamily="50" charset="-128"/>
              </a:endParaRPr>
            </a:p>
            <a:p>
              <a:pPr algn="ctr">
                <a:lnSpc>
                  <a:spcPts val="6000"/>
                </a:lnSpc>
              </a:pPr>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起こることもあり</a:t>
              </a:r>
              <a:r>
                <a:rPr kumimoji="1" lang="ja-JP" altLang="en-US" sz="4000" dirty="0">
                  <a:solidFill>
                    <a:schemeClr val="bg1"/>
                  </a:solidFill>
                  <a:effectLst/>
                  <a:latin typeface="HGP創英角ｺﾞｼｯｸUB" panose="020B0900000000000000" pitchFamily="50" charset="-128"/>
                  <a:ea typeface="HGP創英角ｺﾞｼｯｸUB" panose="020B0900000000000000" pitchFamily="50" charset="-128"/>
                </a:rPr>
                <a:t>ます。</a:t>
              </a:r>
              <a:endParaRPr kumimoji="1" lang="en-US" altLang="ja-JP" sz="4000" dirty="0">
                <a:solidFill>
                  <a:schemeClr val="bg1"/>
                </a:solidFill>
                <a:effectLst/>
                <a:latin typeface="HGP創英角ｺﾞｼｯｸUB" panose="020B0900000000000000" pitchFamily="50" charset="-128"/>
                <a:ea typeface="HGP創英角ｺﾞｼｯｸUB" panose="020B0900000000000000" pitchFamily="50" charset="-128"/>
              </a:endParaRPr>
            </a:p>
          </p:txBody>
        </p:sp>
        <p:grpSp>
          <p:nvGrpSpPr>
            <p:cNvPr id="31" name="グループ化 30"/>
            <p:cNvGrpSpPr/>
            <p:nvPr/>
          </p:nvGrpSpPr>
          <p:grpSpPr>
            <a:xfrm>
              <a:off x="4216577" y="1684226"/>
              <a:ext cx="710844" cy="646351"/>
              <a:chOff x="1392261" y="4263085"/>
              <a:chExt cx="1296333" cy="1178720"/>
            </a:xfrm>
          </p:grpSpPr>
          <p:sp>
            <p:nvSpPr>
              <p:cNvPr id="32" name="フローチャート: 抜出し 31"/>
              <p:cNvSpPr/>
              <p:nvPr/>
            </p:nvSpPr>
            <p:spPr>
              <a:xfrm>
                <a:off x="1392261" y="4263085"/>
                <a:ext cx="1296333" cy="1178720"/>
              </a:xfrm>
              <a:prstGeom prst="flowChartExtract">
                <a:avLst/>
              </a:prstGeom>
              <a:solidFill>
                <a:srgbClr val="B52F25"/>
              </a:solidFill>
              <a:ln w="38100" cap="flat">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p:cNvGrpSpPr/>
              <p:nvPr/>
            </p:nvGrpSpPr>
            <p:grpSpPr>
              <a:xfrm>
                <a:off x="1956367" y="4626379"/>
                <a:ext cx="168121" cy="672741"/>
                <a:chOff x="3524238" y="3430384"/>
                <a:chExt cx="168121" cy="672741"/>
              </a:xfrm>
            </p:grpSpPr>
            <p:sp>
              <p:nvSpPr>
                <p:cNvPr id="34" name="台形 33"/>
                <p:cNvSpPr/>
                <p:nvPr/>
              </p:nvSpPr>
              <p:spPr>
                <a:xfrm flipV="1">
                  <a:off x="3524238" y="3430384"/>
                  <a:ext cx="168121" cy="529476"/>
                </a:xfrm>
                <a:prstGeom prst="trapezoid">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3566390" y="4019305"/>
                  <a:ext cx="83821" cy="83820"/>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8" name="テキスト ボックス 27"/>
            <p:cNvSpPr txBox="1"/>
            <p:nvPr/>
          </p:nvSpPr>
          <p:spPr>
            <a:xfrm>
              <a:off x="2464222" y="2562441"/>
              <a:ext cx="946149"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たいさく</a:t>
              </a:r>
            </a:p>
          </p:txBody>
        </p:sp>
        <p:sp>
          <p:nvSpPr>
            <p:cNvPr id="29" name="テキスト ボックス 28"/>
            <p:cNvSpPr txBox="1"/>
            <p:nvPr/>
          </p:nvSpPr>
          <p:spPr>
            <a:xfrm>
              <a:off x="5271357" y="2562441"/>
              <a:ext cx="946149"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さいがい</a:t>
              </a:r>
            </a:p>
          </p:txBody>
        </p:sp>
        <p:sp>
          <p:nvSpPr>
            <p:cNvPr id="38" name="テキスト ボックス 37"/>
            <p:cNvSpPr txBox="1"/>
            <p:nvPr/>
          </p:nvSpPr>
          <p:spPr>
            <a:xfrm>
              <a:off x="3901177" y="2562441"/>
              <a:ext cx="385074"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こ</a:t>
              </a:r>
            </a:p>
          </p:txBody>
        </p:sp>
      </p:grpSp>
      <p:sp>
        <p:nvSpPr>
          <p:cNvPr id="15" name="テキスト ボックス 14">
            <a:extLst>
              <a:ext uri="{FF2B5EF4-FFF2-40B4-BE49-F238E27FC236}">
                <a16:creationId xmlns:a16="http://schemas.microsoft.com/office/drawing/2014/main" id="{816C9B26-9149-03C1-A56D-F0FF8B08B432}"/>
              </a:ext>
            </a:extLst>
          </p:cNvPr>
          <p:cNvSpPr txBox="1"/>
          <p:nvPr/>
        </p:nvSpPr>
        <p:spPr>
          <a:xfrm>
            <a:off x="1810788" y="6448285"/>
            <a:ext cx="756000" cy="200055"/>
          </a:xfrm>
          <a:prstGeom prst="rect">
            <a:avLst/>
          </a:prstGeom>
          <a:noFill/>
        </p:spPr>
        <p:txBody>
          <a:bodyPr wrap="square" rtlCol="0">
            <a:spAutoFit/>
          </a:bodyPr>
          <a:lstStyle/>
          <a:p>
            <a:pPr algn="ctr"/>
            <a:r>
              <a:rPr kumimoji="1" lang="ja-JP" altLang="en-US" sz="700" dirty="0">
                <a:effectLst>
                  <a:glow rad="63500">
                    <a:schemeClr val="bg1"/>
                  </a:glow>
                </a:effectLst>
                <a:latin typeface="HGP創英角ｺﾞｼｯｸUB" panose="020B0900000000000000" pitchFamily="50" charset="-128"/>
                <a:ea typeface="HGP創英角ｺﾞｼｯｸUB" panose="020B0900000000000000" pitchFamily="50" charset="-128"/>
              </a:rPr>
              <a:t>うし ざわ ちょう</a:t>
            </a:r>
          </a:p>
        </p:txBody>
      </p:sp>
      <p:sp>
        <p:nvSpPr>
          <p:cNvPr id="16" name="テキスト ボックス 15">
            <a:extLst>
              <a:ext uri="{FF2B5EF4-FFF2-40B4-BE49-F238E27FC236}">
                <a16:creationId xmlns:a16="http://schemas.microsoft.com/office/drawing/2014/main" id="{8CA71ECE-B494-8164-BCA4-C3FFE9FFA03C}"/>
              </a:ext>
            </a:extLst>
          </p:cNvPr>
          <p:cNvSpPr txBox="1"/>
          <p:nvPr/>
        </p:nvSpPr>
        <p:spPr>
          <a:xfrm>
            <a:off x="1012654" y="6394034"/>
            <a:ext cx="612000" cy="215444"/>
          </a:xfrm>
          <a:prstGeom prst="rect">
            <a:avLst/>
          </a:prstGeom>
          <a:noFill/>
        </p:spPr>
        <p:txBody>
          <a:bodyPr wrap="square" rtlCol="0">
            <a:spAutoFit/>
          </a:bodyPr>
          <a:lstStyle/>
          <a:p>
            <a:pPr algn="ctr"/>
            <a:r>
              <a:rPr kumimoji="1" lang="ja-JP" altLang="en-US" sz="800" dirty="0">
                <a:effectLst>
                  <a:glow rad="63500">
                    <a:schemeClr val="bg1"/>
                  </a:glow>
                </a:effectLst>
                <a:latin typeface="HGP創英角ｺﾞｼｯｸUB" panose="020B0900000000000000" pitchFamily="50" charset="-128"/>
                <a:ea typeface="HGP創英角ｺﾞｼｯｸUB" panose="020B0900000000000000" pitchFamily="50" charset="-128"/>
              </a:rPr>
              <a:t>おお　　た</a:t>
            </a:r>
          </a:p>
        </p:txBody>
      </p:sp>
      <p:sp>
        <p:nvSpPr>
          <p:cNvPr id="17" name="テキスト ボックス 16">
            <a:extLst>
              <a:ext uri="{FF2B5EF4-FFF2-40B4-BE49-F238E27FC236}">
                <a16:creationId xmlns:a16="http://schemas.microsoft.com/office/drawing/2014/main" id="{1A8A92C2-80E6-4C8A-F3EC-7D6549B397E6}"/>
              </a:ext>
            </a:extLst>
          </p:cNvPr>
          <p:cNvSpPr txBox="1"/>
          <p:nvPr/>
        </p:nvSpPr>
        <p:spPr>
          <a:xfrm>
            <a:off x="214923" y="6393114"/>
            <a:ext cx="612000" cy="215444"/>
          </a:xfrm>
          <a:prstGeom prst="rect">
            <a:avLst/>
          </a:prstGeom>
          <a:noFill/>
        </p:spPr>
        <p:txBody>
          <a:bodyPr wrap="square" rtlCol="0">
            <a:spAutoFit/>
          </a:bodyPr>
          <a:lstStyle/>
          <a:p>
            <a:pPr algn="ctr"/>
            <a:r>
              <a:rPr kumimoji="1" lang="ja-JP" altLang="en-US" sz="800" dirty="0">
                <a:effectLst>
                  <a:glow rad="63500">
                    <a:schemeClr val="bg1"/>
                  </a:glow>
                </a:effectLst>
                <a:latin typeface="HGP創英角ｺﾞｼｯｸUB" panose="020B0900000000000000" pitchFamily="50" charset="-128"/>
                <a:ea typeface="HGP創英角ｺﾞｼｯｸUB" panose="020B0900000000000000" pitchFamily="50" charset="-128"/>
              </a:rPr>
              <a:t>ぐん　　ま</a:t>
            </a:r>
          </a:p>
        </p:txBody>
      </p:sp>
    </p:spTree>
    <p:extLst>
      <p:ext uri="{BB962C8B-B14F-4D97-AF65-F5344CB8AC3E}">
        <p14:creationId xmlns:p14="http://schemas.microsoft.com/office/powerpoint/2010/main" val="284022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36</a:t>
            </a:fld>
            <a:endParaRPr kumimoji="1" lang="ja-JP" altLang="en-US"/>
          </a:p>
        </p:txBody>
      </p:sp>
      <p:grpSp>
        <p:nvGrpSpPr>
          <p:cNvPr id="10" name="グループ化 9"/>
          <p:cNvGrpSpPr/>
          <p:nvPr/>
        </p:nvGrpSpPr>
        <p:grpSpPr>
          <a:xfrm>
            <a:off x="142671" y="745544"/>
            <a:ext cx="1043215" cy="1043216"/>
            <a:chOff x="418426" y="379199"/>
            <a:chExt cx="1043215" cy="1043216"/>
          </a:xfrm>
        </p:grpSpPr>
        <p:sp>
          <p:nvSpPr>
            <p:cNvPr id="11" name="円/楕円 10"/>
            <p:cNvSpPr/>
            <p:nvPr/>
          </p:nvSpPr>
          <p:spPr>
            <a:xfrm>
              <a:off x="418426"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15435" y="560641"/>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a:t>
              </a:r>
            </a:p>
          </p:txBody>
        </p:sp>
      </p:grpSp>
      <p:grpSp>
        <p:nvGrpSpPr>
          <p:cNvPr id="13" name="グループ化 12"/>
          <p:cNvGrpSpPr/>
          <p:nvPr/>
        </p:nvGrpSpPr>
        <p:grpSpPr>
          <a:xfrm>
            <a:off x="1168545" y="375752"/>
            <a:ext cx="1043215" cy="1093667"/>
            <a:chOff x="1561979" y="379199"/>
            <a:chExt cx="1043215" cy="1093667"/>
          </a:xfrm>
        </p:grpSpPr>
        <p:sp>
          <p:nvSpPr>
            <p:cNvPr id="14" name="円/楕円 13"/>
            <p:cNvSpPr/>
            <p:nvPr/>
          </p:nvSpPr>
          <p:spPr>
            <a:xfrm>
              <a:off x="1561979"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653613" y="611092"/>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a:t>
              </a:r>
            </a:p>
          </p:txBody>
        </p:sp>
      </p:grpSp>
      <p:grpSp>
        <p:nvGrpSpPr>
          <p:cNvPr id="16" name="グループ化 15"/>
          <p:cNvGrpSpPr/>
          <p:nvPr/>
        </p:nvGrpSpPr>
        <p:grpSpPr>
          <a:xfrm>
            <a:off x="2303394" y="330191"/>
            <a:ext cx="1043215" cy="1050125"/>
            <a:chOff x="3395081" y="379199"/>
            <a:chExt cx="1043215" cy="1050125"/>
          </a:xfrm>
        </p:grpSpPr>
        <p:sp>
          <p:nvSpPr>
            <p:cNvPr id="17" name="円/楕円 16"/>
            <p:cNvSpPr/>
            <p:nvPr/>
          </p:nvSpPr>
          <p:spPr>
            <a:xfrm>
              <a:off x="3395081"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508774"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a:t>
              </a:r>
            </a:p>
          </p:txBody>
        </p:sp>
      </p:grpSp>
      <p:grpSp>
        <p:nvGrpSpPr>
          <p:cNvPr id="19" name="グループ化 18"/>
          <p:cNvGrpSpPr/>
          <p:nvPr/>
        </p:nvGrpSpPr>
        <p:grpSpPr>
          <a:xfrm>
            <a:off x="3395519" y="667012"/>
            <a:ext cx="1043215" cy="1043215"/>
            <a:chOff x="4555317" y="401561"/>
            <a:chExt cx="1043215" cy="1043215"/>
          </a:xfrm>
        </p:grpSpPr>
        <p:sp>
          <p:nvSpPr>
            <p:cNvPr id="20" name="円/楕円 19"/>
            <p:cNvSpPr/>
            <p:nvPr/>
          </p:nvSpPr>
          <p:spPr>
            <a:xfrm>
              <a:off x="4555317" y="401561"/>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652326"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a:t>
              </a:r>
            </a:p>
          </p:txBody>
        </p:sp>
      </p:grpSp>
      <p:grpSp>
        <p:nvGrpSpPr>
          <p:cNvPr id="22" name="グループ化 21"/>
          <p:cNvGrpSpPr/>
          <p:nvPr/>
        </p:nvGrpSpPr>
        <p:grpSpPr>
          <a:xfrm>
            <a:off x="4530368" y="794957"/>
            <a:ext cx="1043215" cy="1043215"/>
            <a:chOff x="5715553" y="386109"/>
            <a:chExt cx="1043215" cy="1043215"/>
          </a:xfrm>
        </p:grpSpPr>
        <p:sp>
          <p:nvSpPr>
            <p:cNvPr id="23" name="円/楕円 22"/>
            <p:cNvSpPr/>
            <p:nvPr/>
          </p:nvSpPr>
          <p:spPr>
            <a:xfrm>
              <a:off x="5715553" y="38610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812562" y="53168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と</a:t>
              </a:r>
            </a:p>
          </p:txBody>
        </p:sp>
      </p:grpSp>
      <p:grpSp>
        <p:nvGrpSpPr>
          <p:cNvPr id="5" name="グループ化 4"/>
          <p:cNvGrpSpPr/>
          <p:nvPr/>
        </p:nvGrpSpPr>
        <p:grpSpPr>
          <a:xfrm>
            <a:off x="210427" y="3070004"/>
            <a:ext cx="9099409" cy="1999159"/>
            <a:chOff x="210427" y="2197786"/>
            <a:chExt cx="9099409" cy="1999159"/>
          </a:xfrm>
        </p:grpSpPr>
        <p:sp>
          <p:nvSpPr>
            <p:cNvPr id="7" name="正方形/長方形 6"/>
            <p:cNvSpPr/>
            <p:nvPr/>
          </p:nvSpPr>
          <p:spPr>
            <a:xfrm>
              <a:off x="210427" y="2197786"/>
              <a:ext cx="8723146" cy="1999159"/>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8" name="テキスト ボックス 7"/>
            <p:cNvSpPr txBox="1"/>
            <p:nvPr/>
          </p:nvSpPr>
          <p:spPr>
            <a:xfrm>
              <a:off x="367965" y="2325731"/>
              <a:ext cx="8941871" cy="1660070"/>
            </a:xfrm>
            <a:prstGeom prst="rect">
              <a:avLst/>
            </a:prstGeom>
            <a:noFill/>
          </p:spPr>
          <p:txBody>
            <a:bodyPr wrap="none" rtlCol="0">
              <a:spAutoFit/>
            </a:bodyPr>
            <a:lstStyle/>
            <a:p>
              <a:pPr>
                <a:lnSpc>
                  <a:spcPts val="6600"/>
                </a:lnSpc>
              </a:pPr>
              <a:r>
                <a:rPr kumimoji="1" lang="ja-JP" altLang="en-US" sz="5000" dirty="0">
                  <a:solidFill>
                    <a:srgbClr val="B52F25"/>
                  </a:solidFill>
                  <a:latin typeface="HGP創英角ｺﾞｼｯｸUB" panose="020B0900000000000000" pitchFamily="50" charset="-128"/>
                  <a:ea typeface="HGP創英角ｺﾞｼｯｸUB" panose="020B0900000000000000" pitchFamily="50" charset="-128"/>
                </a:rPr>
                <a:t>洪水災害が起こる</a:t>
              </a: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前に避難</a:t>
              </a:r>
              <a:endParaRPr kumimoji="1" lang="en-US" altLang="ja-JP" sz="5000" dirty="0">
                <a:solidFill>
                  <a:srgbClr val="B52F25"/>
                </a:solidFill>
                <a:effectLst/>
                <a:latin typeface="HGP創英角ｺﾞｼｯｸUB" panose="020B0900000000000000" pitchFamily="50" charset="-128"/>
                <a:ea typeface="HGP創英角ｺﾞｼｯｸUB" panose="020B0900000000000000" pitchFamily="50" charset="-128"/>
              </a:endParaRPr>
            </a:p>
            <a:p>
              <a:pPr>
                <a:lnSpc>
                  <a:spcPts val="6600"/>
                </a:lnSpc>
              </a:pPr>
              <a:r>
                <a:rPr kumimoji="1" lang="ja-JP" altLang="en-US" sz="4000" dirty="0">
                  <a:solidFill>
                    <a:srgbClr val="B52F25"/>
                  </a:solidFill>
                  <a:effectLst/>
                  <a:latin typeface="HGP創英角ｺﾞｼｯｸUB" panose="020B0900000000000000" pitchFamily="50" charset="-128"/>
                  <a:ea typeface="HGP創英角ｺﾞｼｯｸUB" panose="020B0900000000000000" pitchFamily="50" charset="-128"/>
                </a:rPr>
                <a:t>　　　　　　　　　　　　　　　　</a:t>
              </a:r>
              <a:r>
                <a:rPr kumimoji="1" lang="ja-JP" altLang="en-US" sz="4000" dirty="0">
                  <a:effectLst/>
                  <a:latin typeface="HGP創英角ｺﾞｼｯｸUB" panose="020B0900000000000000" pitchFamily="50" charset="-128"/>
                  <a:ea typeface="HGP創英角ｺﾞｼｯｸUB" panose="020B0900000000000000" pitchFamily="50" charset="-128"/>
                </a:rPr>
                <a:t>することです。</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p:txBody>
        </p:sp>
        <p:sp>
          <p:nvSpPr>
            <p:cNvPr id="31" name="テキスト ボックス 30"/>
            <p:cNvSpPr txBox="1"/>
            <p:nvPr/>
          </p:nvSpPr>
          <p:spPr>
            <a:xfrm>
              <a:off x="6741914" y="2202620"/>
              <a:ext cx="895330"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ひ　なん</a:t>
              </a:r>
            </a:p>
          </p:txBody>
        </p:sp>
        <p:sp>
          <p:nvSpPr>
            <p:cNvPr id="32" name="テキスト ボックス 31"/>
            <p:cNvSpPr txBox="1"/>
            <p:nvPr/>
          </p:nvSpPr>
          <p:spPr>
            <a:xfrm>
              <a:off x="534399" y="2202620"/>
              <a:ext cx="2407904"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こうず</a:t>
              </a:r>
              <a:r>
                <a:rPr kumimoji="1" lang="ja-JP" altLang="en-US" sz="1600" dirty="0" err="1">
                  <a:solidFill>
                    <a:srgbClr val="B52F25"/>
                  </a:solidFill>
                  <a:latin typeface="HGP創英角ｺﾞｼｯｸUB" panose="020B0900000000000000" pitchFamily="50" charset="-128"/>
                  <a:ea typeface="HGP創英角ｺﾞｼｯｸUB" panose="020B0900000000000000" pitchFamily="50" charset="-128"/>
                </a:rPr>
                <a:t>いさ</a:t>
              </a:r>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いがい</a:t>
              </a:r>
            </a:p>
          </p:txBody>
        </p:sp>
      </p:grpSp>
      <p:grpSp>
        <p:nvGrpSpPr>
          <p:cNvPr id="3" name="グループ化 2"/>
          <p:cNvGrpSpPr/>
          <p:nvPr/>
        </p:nvGrpSpPr>
        <p:grpSpPr>
          <a:xfrm>
            <a:off x="6496415" y="576217"/>
            <a:ext cx="2592376" cy="2523910"/>
            <a:chOff x="6496415" y="576217"/>
            <a:chExt cx="2592376" cy="2523910"/>
          </a:xfrm>
        </p:grpSpPr>
        <p:grpSp>
          <p:nvGrpSpPr>
            <p:cNvPr id="35" name="グループ化 34"/>
            <p:cNvGrpSpPr/>
            <p:nvPr/>
          </p:nvGrpSpPr>
          <p:grpSpPr>
            <a:xfrm>
              <a:off x="6496415" y="576217"/>
              <a:ext cx="2592376" cy="2523910"/>
              <a:chOff x="6496415" y="576217"/>
              <a:chExt cx="2592376" cy="2523910"/>
            </a:xfrm>
          </p:grpSpPr>
          <p:grpSp>
            <p:nvGrpSpPr>
              <p:cNvPr id="34" name="グループ化 33"/>
              <p:cNvGrpSpPr/>
              <p:nvPr/>
            </p:nvGrpSpPr>
            <p:grpSpPr>
              <a:xfrm>
                <a:off x="6521261" y="576217"/>
                <a:ext cx="2523910" cy="2523910"/>
                <a:chOff x="6638813" y="916744"/>
                <a:chExt cx="2523910" cy="2523910"/>
              </a:xfrm>
            </p:grpSpPr>
            <p:sp>
              <p:nvSpPr>
                <p:cNvPr id="30" name="円/楕円 29"/>
                <p:cNvSpPr/>
                <p:nvPr/>
              </p:nvSpPr>
              <p:spPr>
                <a:xfrm>
                  <a:off x="6708156" y="986087"/>
                  <a:ext cx="2385224" cy="2385224"/>
                </a:xfrm>
                <a:prstGeom prst="ellipse">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6638813" y="916744"/>
                  <a:ext cx="2523910" cy="2523910"/>
                </a:xfrm>
                <a:prstGeom prst="ellipse">
                  <a:avLst/>
                </a:prstGeom>
                <a:noFill/>
                <a:ln>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6496415" y="1319379"/>
                <a:ext cx="2592376" cy="1261884"/>
              </a:xfrm>
              <a:prstGeom prst="rect">
                <a:avLst/>
              </a:prstGeom>
              <a:noFill/>
            </p:spPr>
            <p:txBody>
              <a:bodyPr wrap="none" rtlCol="0">
                <a:spAutoFit/>
              </a:bodyPr>
              <a:lstStyle/>
              <a:p>
                <a:pPr algn="ctr"/>
                <a:r>
                  <a:rPr kumimoji="1" lang="ja-JP" altLang="en-US" sz="3800" dirty="0">
                    <a:solidFill>
                      <a:schemeClr val="bg1"/>
                    </a:solidFill>
                    <a:latin typeface="HGP創英角ｺﾞｼｯｸUB" panose="020B0900000000000000" pitchFamily="50" charset="-128"/>
                    <a:ea typeface="HGP創英角ｺﾞｼｯｸUB" panose="020B0900000000000000" pitchFamily="50" charset="-128"/>
                  </a:rPr>
                  <a:t>早めの避難</a:t>
                </a:r>
                <a:endParaRPr kumimoji="1" lang="en-US" altLang="ja-JP" sz="3800"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3800" dirty="0">
                    <a:solidFill>
                      <a:schemeClr val="bg1"/>
                    </a:solidFill>
                    <a:latin typeface="HGP創英角ｺﾞｼｯｸUB" panose="020B0900000000000000" pitchFamily="50" charset="-128"/>
                    <a:ea typeface="HGP創英角ｺﾞｼｯｸUB" panose="020B0900000000000000" pitchFamily="50" charset="-128"/>
                  </a:rPr>
                  <a:t>が大事</a:t>
                </a:r>
                <a:r>
                  <a:rPr kumimoji="1" lang="en-US" altLang="ja-JP" sz="3800" dirty="0">
                    <a:solidFill>
                      <a:schemeClr val="bg1"/>
                    </a:solidFill>
                    <a:latin typeface="HGP創英角ｺﾞｼｯｸUB" panose="020B0900000000000000" pitchFamily="50" charset="-128"/>
                    <a:ea typeface="HGP創英角ｺﾞｼｯｸUB" panose="020B0900000000000000" pitchFamily="50" charset="-128"/>
                  </a:rPr>
                  <a:t>!!</a:t>
                </a:r>
                <a:endParaRPr kumimoji="1" lang="ja-JP" altLang="en-US" sz="38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28" name="テキスト ボックス 27"/>
            <p:cNvSpPr txBox="1"/>
            <p:nvPr/>
          </p:nvSpPr>
          <p:spPr>
            <a:xfrm>
              <a:off x="8192729" y="1290150"/>
              <a:ext cx="653281"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ひ　なん</a:t>
              </a:r>
            </a:p>
          </p:txBody>
        </p:sp>
      </p:grpSp>
    </p:spTree>
    <p:extLst>
      <p:ext uri="{BB962C8B-B14F-4D97-AF65-F5344CB8AC3E}">
        <p14:creationId xmlns:p14="http://schemas.microsoft.com/office/powerpoint/2010/main" val="199170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43870" y="1295400"/>
            <a:ext cx="8256260" cy="2844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37</a:t>
            </a:fld>
            <a:endParaRPr kumimoji="1" lang="ja-JP" altLang="en-US"/>
          </a:p>
        </p:txBody>
      </p:sp>
      <p:sp>
        <p:nvSpPr>
          <p:cNvPr id="33" name="テキスト ボックス 32"/>
          <p:cNvSpPr txBox="1"/>
          <p:nvPr/>
        </p:nvSpPr>
        <p:spPr>
          <a:xfrm>
            <a:off x="0" y="1747228"/>
            <a:ext cx="9144000" cy="1771447"/>
          </a:xfrm>
          <a:prstGeom prst="rect">
            <a:avLst/>
          </a:prstGeom>
          <a:noFill/>
        </p:spPr>
        <p:txBody>
          <a:bodyPr wrap="square" rtlCol="0">
            <a:spAutoFit/>
          </a:bodyPr>
          <a:lstStyle/>
          <a:p>
            <a:pPr algn="ctr">
              <a:lnSpc>
                <a:spcPts val="7000"/>
              </a:lnSpc>
            </a:pPr>
            <a:r>
              <a:rPr kumimoji="1" lang="ja-JP" altLang="en-US" sz="5000" dirty="0">
                <a:latin typeface="HGP創英角ｺﾞｼｯｸUB" panose="020B0900000000000000" pitchFamily="50" charset="-128"/>
                <a:ea typeface="HGP創英角ｺﾞｼｯｸUB" panose="020B0900000000000000" pitchFamily="50" charset="-128"/>
              </a:rPr>
              <a:t>日ごろからどんなことを</a:t>
            </a:r>
            <a:endParaRPr kumimoji="1" lang="en-US" altLang="ja-JP" sz="5000" dirty="0">
              <a:latin typeface="HGP創英角ｺﾞｼｯｸUB" panose="020B0900000000000000" pitchFamily="50" charset="-128"/>
              <a:ea typeface="HGP創英角ｺﾞｼｯｸUB" panose="020B0900000000000000" pitchFamily="50" charset="-128"/>
            </a:endParaRPr>
          </a:p>
          <a:p>
            <a:pPr algn="ctr">
              <a:lnSpc>
                <a:spcPts val="7000"/>
              </a:lnSpc>
            </a:pPr>
            <a:r>
              <a:rPr kumimoji="1" lang="ja-JP" altLang="en-US" sz="5000" dirty="0">
                <a:latin typeface="HGP創英角ｺﾞｼｯｸUB" panose="020B0900000000000000" pitchFamily="50" charset="-128"/>
                <a:ea typeface="HGP創英角ｺﾞｼｯｸUB" panose="020B0900000000000000" pitchFamily="50" charset="-128"/>
              </a:rPr>
              <a:t>備えておけばよいでしょうか？</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p:txBody>
      </p:sp>
      <p:sp>
        <p:nvSpPr>
          <p:cNvPr id="5" name="二等辺三角形 4"/>
          <p:cNvSpPr/>
          <p:nvPr/>
        </p:nvSpPr>
        <p:spPr>
          <a:xfrm flipV="1">
            <a:off x="4405313" y="4097614"/>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244630" y="5096023"/>
            <a:ext cx="6498602" cy="1420844"/>
            <a:chOff x="244630" y="5096023"/>
            <a:chExt cx="6498602" cy="1420844"/>
          </a:xfrm>
        </p:grpSpPr>
        <p:sp>
          <p:nvSpPr>
            <p:cNvPr id="17" name="正方形/長方形 16"/>
            <p:cNvSpPr/>
            <p:nvPr/>
          </p:nvSpPr>
          <p:spPr>
            <a:xfrm>
              <a:off x="244630" y="5096023"/>
              <a:ext cx="6219669" cy="1420844"/>
            </a:xfrm>
            <a:prstGeom prst="rect">
              <a:avLst/>
            </a:prstGeom>
            <a:pattFill prst="dotGrid">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02045" y="5215951"/>
              <a:ext cx="6441187" cy="1077218"/>
            </a:xfrm>
            <a:prstGeom prst="rect">
              <a:avLst/>
            </a:prstGeom>
            <a:noFill/>
          </p:spPr>
          <p:txBody>
            <a:bodyPr wrap="none" rtlCol="0">
              <a:spAutoFit/>
            </a:bodyPr>
            <a:lstStyle/>
            <a:p>
              <a:r>
                <a:rPr kumimoji="1" lang="ja-JP" altLang="en-US" sz="3200" dirty="0">
                  <a:solidFill>
                    <a:srgbClr val="2B4E91"/>
                  </a:solidFill>
                  <a:effectLst>
                    <a:glow rad="38100">
                      <a:schemeClr val="bg1"/>
                    </a:glow>
                  </a:effectLst>
                  <a:latin typeface="HGP創英角ｺﾞｼｯｸUB" panose="020B0900000000000000" pitchFamily="50" charset="-128"/>
                  <a:ea typeface="HGP創英角ｺﾞｼｯｸUB" panose="020B0900000000000000" pitchFamily="50" charset="-128"/>
                </a:rPr>
                <a:t>ワークシートの問１</a:t>
              </a:r>
              <a:r>
                <a:rPr kumimoji="1" lang="ja-JP" altLang="en-US" sz="3200" dirty="0">
                  <a:effectLst>
                    <a:glow rad="38100">
                      <a:schemeClr val="bg1"/>
                    </a:glow>
                  </a:effectLst>
                  <a:latin typeface="HGP創英角ｺﾞｼｯｸUB" panose="020B0900000000000000" pitchFamily="50" charset="-128"/>
                  <a:ea typeface="HGP創英角ｺﾞｼｯｸUB" panose="020B0900000000000000" pitchFamily="50" charset="-128"/>
                </a:rPr>
                <a:t>に書いてください。</a:t>
              </a:r>
              <a:endParaRPr kumimoji="1" lang="en-US" altLang="ja-JP" sz="3200" dirty="0">
                <a:effectLst>
                  <a:glow rad="38100">
                    <a:schemeClr val="bg1"/>
                  </a:glow>
                </a:effectLst>
                <a:latin typeface="HGP創英角ｺﾞｼｯｸUB" panose="020B0900000000000000" pitchFamily="50" charset="-128"/>
                <a:ea typeface="HGP創英角ｺﾞｼｯｸUB" panose="020B0900000000000000" pitchFamily="50" charset="-128"/>
              </a:endParaRPr>
            </a:p>
            <a:p>
              <a:r>
                <a:rPr kumimoji="1" lang="ja-JP" altLang="en-US" sz="3200" dirty="0">
                  <a:solidFill>
                    <a:srgbClr val="2B4E91"/>
                  </a:solidFill>
                  <a:effectLst>
                    <a:glow rad="38100">
                      <a:schemeClr val="bg1"/>
                    </a:glow>
                  </a:effectLst>
                  <a:latin typeface="HGP創英角ｺﾞｼｯｸUB" panose="020B0900000000000000" pitchFamily="50" charset="-128"/>
                  <a:ea typeface="HGP創英角ｺﾞｼｯｸUB" panose="020B0900000000000000" pitchFamily="50" charset="-128"/>
                </a:rPr>
                <a:t>理由</a:t>
              </a:r>
              <a:r>
                <a:rPr kumimoji="1" lang="ja-JP" altLang="en-US" sz="3200" dirty="0">
                  <a:effectLst>
                    <a:glow rad="38100">
                      <a:schemeClr val="bg1"/>
                    </a:glow>
                  </a:effectLst>
                  <a:latin typeface="HGP創英角ｺﾞｼｯｸUB" panose="020B0900000000000000" pitchFamily="50" charset="-128"/>
                  <a:ea typeface="HGP創英角ｺﾞｼｯｸUB" panose="020B0900000000000000" pitchFamily="50" charset="-128"/>
                </a:rPr>
                <a:t>も考えましょう！</a:t>
              </a:r>
            </a:p>
          </p:txBody>
        </p:sp>
      </p:grpSp>
      <p:grpSp>
        <p:nvGrpSpPr>
          <p:cNvPr id="12" name="グループ化 11"/>
          <p:cNvGrpSpPr/>
          <p:nvPr/>
        </p:nvGrpSpPr>
        <p:grpSpPr>
          <a:xfrm rot="21088960">
            <a:off x="57477" y="747674"/>
            <a:ext cx="4612160" cy="795024"/>
            <a:chOff x="196893" y="104738"/>
            <a:chExt cx="4612160" cy="795024"/>
          </a:xfrm>
        </p:grpSpPr>
        <p:sp>
          <p:nvSpPr>
            <p:cNvPr id="14" name="正方形/長方形 13"/>
            <p:cNvSpPr/>
            <p:nvPr/>
          </p:nvSpPr>
          <p:spPr>
            <a:xfrm>
              <a:off x="198320" y="104738"/>
              <a:ext cx="4527727" cy="795024"/>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96893" y="226546"/>
              <a:ext cx="4612160" cy="584775"/>
            </a:xfrm>
            <a:prstGeom prst="rect">
              <a:avLst/>
            </a:prstGeom>
            <a:noFill/>
          </p:spPr>
          <p:txBody>
            <a:bodyPr wrap="none" rtlCol="0">
              <a:spAutoFit/>
            </a:bodyPr>
            <a:lstStyle/>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早めに避難するために・・・</a:t>
              </a:r>
            </a:p>
          </p:txBody>
        </p:sp>
      </p:grpSp>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1535" y="300638"/>
            <a:ext cx="1804484" cy="1801957"/>
          </a:xfrm>
          <a:prstGeom prst="rect">
            <a:avLst/>
          </a:prstGeom>
        </p:spPr>
      </p:pic>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326" y="3271787"/>
            <a:ext cx="2832906" cy="3447756"/>
          </a:xfrm>
          <a:prstGeom prst="rect">
            <a:avLst/>
          </a:prstGeom>
        </p:spPr>
      </p:pic>
      <p:sp>
        <p:nvSpPr>
          <p:cNvPr id="18" name="テキスト ボックス 17"/>
          <p:cNvSpPr txBox="1"/>
          <p:nvPr/>
        </p:nvSpPr>
        <p:spPr>
          <a:xfrm rot="21085051">
            <a:off x="1378967" y="894713"/>
            <a:ext cx="612230"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ひ　なん</a:t>
            </a:r>
          </a:p>
        </p:txBody>
      </p:sp>
      <p:sp>
        <p:nvSpPr>
          <p:cNvPr id="19" name="テキスト ボックス 18"/>
          <p:cNvSpPr txBox="1"/>
          <p:nvPr/>
        </p:nvSpPr>
        <p:spPr>
          <a:xfrm>
            <a:off x="677829" y="2549162"/>
            <a:ext cx="557847" cy="307777"/>
          </a:xfrm>
          <a:prstGeom prst="rect">
            <a:avLst/>
          </a:prstGeom>
          <a:noFill/>
        </p:spPr>
        <p:txBody>
          <a:bodyPr wrap="square" rtlCol="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そな</a:t>
            </a:r>
          </a:p>
        </p:txBody>
      </p:sp>
      <p:pic>
        <p:nvPicPr>
          <p:cNvPr id="8" name="グラフィックス 7" descr="鉛筆 単色塗りつぶし">
            <a:extLst>
              <a:ext uri="{FF2B5EF4-FFF2-40B4-BE49-F238E27FC236}">
                <a16:creationId xmlns:a16="http://schemas.microsoft.com/office/drawing/2014/main" id="{C8DA63CC-E202-BF97-D2D3-0BFB6C7FFE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07063" y="5677294"/>
            <a:ext cx="914400" cy="914400"/>
          </a:xfrm>
          <a:prstGeom prst="rect">
            <a:avLst/>
          </a:prstGeom>
        </p:spPr>
      </p:pic>
    </p:spTree>
    <p:extLst>
      <p:ext uri="{BB962C8B-B14F-4D97-AF65-F5344CB8AC3E}">
        <p14:creationId xmlns:p14="http://schemas.microsoft.com/office/powerpoint/2010/main" val="122441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38</a:t>
            </a:fld>
            <a:endParaRPr kumimoji="1" lang="ja-JP" altLang="en-US"/>
          </a:p>
        </p:txBody>
      </p:sp>
      <p:sp>
        <p:nvSpPr>
          <p:cNvPr id="20" name="正方形/長方形 19"/>
          <p:cNvSpPr/>
          <p:nvPr/>
        </p:nvSpPr>
        <p:spPr>
          <a:xfrm>
            <a:off x="369561" y="1917948"/>
            <a:ext cx="8404879" cy="3022104"/>
          </a:xfrm>
          <a:prstGeom prst="rect">
            <a:avLst/>
          </a:prstGeom>
          <a:solidFill>
            <a:schemeClr val="bg1"/>
          </a:solidFill>
          <a:ln w="127000">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21" name="テキスト ボックス 20"/>
          <p:cNvSpPr txBox="1"/>
          <p:nvPr/>
        </p:nvSpPr>
        <p:spPr>
          <a:xfrm>
            <a:off x="0" y="2395383"/>
            <a:ext cx="9143999" cy="1950214"/>
          </a:xfrm>
          <a:prstGeom prst="rect">
            <a:avLst/>
          </a:prstGeom>
          <a:noFill/>
        </p:spPr>
        <p:txBody>
          <a:bodyPr wrap="square" rtlCol="0">
            <a:spAutoFit/>
          </a:bodyPr>
          <a:lstStyle/>
          <a:p>
            <a:pPr algn="ctr">
              <a:lnSpc>
                <a:spcPts val="7700"/>
              </a:lnSpc>
            </a:pPr>
            <a:r>
              <a:rPr kumimoji="1" lang="ja-JP" altLang="en-US" sz="6000" dirty="0">
                <a:solidFill>
                  <a:srgbClr val="2B4E91"/>
                </a:solidFill>
                <a:effectLst/>
                <a:latin typeface="HGP創英角ｺﾞｼｯｸUB" panose="020B0900000000000000" pitchFamily="50" charset="-128"/>
                <a:ea typeface="HGP創英角ｺﾞｼｯｸUB" panose="020B0900000000000000" pitchFamily="50" charset="-128"/>
              </a:rPr>
              <a:t>近くの人と</a:t>
            </a:r>
            <a:endParaRPr kumimoji="1" lang="en-US" altLang="ja-JP" sz="6000" dirty="0">
              <a:solidFill>
                <a:srgbClr val="2B4E91"/>
              </a:solidFill>
              <a:effectLst/>
              <a:latin typeface="HGP創英角ｺﾞｼｯｸUB" panose="020B0900000000000000" pitchFamily="50" charset="-128"/>
              <a:ea typeface="HGP創英角ｺﾞｼｯｸUB" panose="020B0900000000000000" pitchFamily="50" charset="-128"/>
            </a:endParaRPr>
          </a:p>
          <a:p>
            <a:pPr algn="ctr">
              <a:lnSpc>
                <a:spcPts val="7700"/>
              </a:lnSpc>
            </a:pPr>
            <a:r>
              <a:rPr kumimoji="1" lang="ja-JP" altLang="en-US" sz="6000" dirty="0">
                <a:solidFill>
                  <a:srgbClr val="2B4E91"/>
                </a:solidFill>
                <a:effectLst/>
                <a:latin typeface="HGP創英角ｺﾞｼｯｸUB" panose="020B0900000000000000" pitchFamily="50" charset="-128"/>
                <a:ea typeface="HGP創英角ｺﾞｼｯｸUB" panose="020B0900000000000000" pitchFamily="50" charset="-128"/>
              </a:rPr>
              <a:t>見せ合ってみましょう</a:t>
            </a:r>
            <a:r>
              <a:rPr kumimoji="1" lang="ja-JP" altLang="en-US" sz="6000" dirty="0">
                <a:solidFill>
                  <a:srgbClr val="2B4E91"/>
                </a:solidFill>
                <a:latin typeface="HGP創英角ｺﾞｼｯｸUB" panose="020B0900000000000000" pitchFamily="50" charset="-128"/>
                <a:ea typeface="HGP創英角ｺﾞｼｯｸUB" panose="020B0900000000000000" pitchFamily="50" charset="-128"/>
              </a:rPr>
              <a:t>。</a:t>
            </a:r>
            <a:endParaRPr kumimoji="1" lang="en-US" altLang="ja-JP" sz="6000" dirty="0">
              <a:solidFill>
                <a:srgbClr val="2B4E91"/>
              </a:solidFill>
              <a:effectLst/>
              <a:latin typeface="HGP創英角ｺﾞｼｯｸUB" panose="020B0900000000000000" pitchFamily="50" charset="-128"/>
              <a:ea typeface="HGP創英角ｺﾞｼｯｸUB" panose="020B0900000000000000"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2877" y="4201966"/>
            <a:ext cx="3031524" cy="2557848"/>
          </a:xfrm>
          <a:prstGeom prst="rect">
            <a:avLst/>
          </a:prstGeom>
        </p:spPr>
      </p:pic>
    </p:spTree>
    <p:extLst>
      <p:ext uri="{BB962C8B-B14F-4D97-AF65-F5344CB8AC3E}">
        <p14:creationId xmlns:p14="http://schemas.microsoft.com/office/powerpoint/2010/main" val="1843653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39</a:t>
            </a:fld>
            <a:endParaRPr kumimoji="1" lang="ja-JP" altLang="en-US"/>
          </a:p>
        </p:txBody>
      </p:sp>
      <p:grpSp>
        <p:nvGrpSpPr>
          <p:cNvPr id="39" name="グループ化 38">
            <a:extLst>
              <a:ext uri="{FF2B5EF4-FFF2-40B4-BE49-F238E27FC236}">
                <a16:creationId xmlns:a16="http://schemas.microsoft.com/office/drawing/2014/main" id="{081642B7-6179-F694-0D54-434E9E8B201A}"/>
              </a:ext>
            </a:extLst>
          </p:cNvPr>
          <p:cNvGrpSpPr/>
          <p:nvPr/>
        </p:nvGrpSpPr>
        <p:grpSpPr>
          <a:xfrm>
            <a:off x="0" y="238609"/>
            <a:ext cx="9548947" cy="771656"/>
            <a:chOff x="0" y="238609"/>
            <a:chExt cx="9548947" cy="771656"/>
          </a:xfrm>
        </p:grpSpPr>
        <p:grpSp>
          <p:nvGrpSpPr>
            <p:cNvPr id="8" name="グループ化 7"/>
            <p:cNvGrpSpPr/>
            <p:nvPr/>
          </p:nvGrpSpPr>
          <p:grpSpPr>
            <a:xfrm>
              <a:off x="0" y="238609"/>
              <a:ext cx="9548947" cy="771656"/>
              <a:chOff x="0" y="238609"/>
              <a:chExt cx="9548947" cy="771656"/>
            </a:xfrm>
          </p:grpSpPr>
          <p:sp>
            <p:nvSpPr>
              <p:cNvPr id="26" name="正方形/長方形 25"/>
              <p:cNvSpPr/>
              <p:nvPr/>
            </p:nvSpPr>
            <p:spPr>
              <a:xfrm>
                <a:off x="0" y="238609"/>
                <a:ext cx="9144000" cy="771656"/>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p:cNvSpPr txBox="1"/>
              <p:nvPr/>
            </p:nvSpPr>
            <p:spPr>
              <a:xfrm>
                <a:off x="404948" y="302075"/>
                <a:ext cx="9143999" cy="659796"/>
              </a:xfrm>
              <a:prstGeom prst="rect">
                <a:avLst/>
              </a:prstGeom>
              <a:noFill/>
            </p:spPr>
            <p:txBody>
              <a:bodyPr wrap="square" rtlCol="0">
                <a:spAutoFit/>
              </a:bodyPr>
              <a:lstStyle/>
              <a:p>
                <a:pPr algn="ctr">
                  <a:lnSpc>
                    <a:spcPts val="5000"/>
                  </a:lnSpc>
                </a:pPr>
                <a:r>
                  <a:rPr kumimoji="1" lang="ja-JP" altLang="en-US" sz="4000" dirty="0">
                    <a:solidFill>
                      <a:schemeClr val="bg1"/>
                    </a:solidFill>
                    <a:latin typeface="HGP創英角ｺﾞｼｯｸUB" panose="020B0900000000000000" pitchFamily="50" charset="-128"/>
                    <a:ea typeface="HGP創英角ｺﾞｼｯｸUB" panose="020B0900000000000000" pitchFamily="50" charset="-128"/>
                  </a:rPr>
                  <a:t>ハザードマップを確認する。</a:t>
                </a:r>
                <a:endParaRPr kumimoji="1"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27" name="テキスト ボックス 26"/>
            <p:cNvSpPr txBox="1"/>
            <p:nvPr/>
          </p:nvSpPr>
          <p:spPr>
            <a:xfrm>
              <a:off x="5544591" y="242751"/>
              <a:ext cx="946149" cy="169277"/>
            </a:xfrm>
            <a:prstGeom prst="rect">
              <a:avLst/>
            </a:prstGeom>
            <a:noFill/>
          </p:spPr>
          <p:txBody>
            <a:bodyPr wrap="square" lIns="0" tIns="0" rIns="0" bIns="0" rtlCol="0" anchor="ctr" anchorCtr="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かくにん</a:t>
              </a:r>
            </a:p>
          </p:txBody>
        </p:sp>
        <p:sp>
          <p:nvSpPr>
            <p:cNvPr id="24" name="テキスト ボックス 23"/>
            <p:cNvSpPr txBox="1"/>
            <p:nvPr/>
          </p:nvSpPr>
          <p:spPr>
            <a:xfrm>
              <a:off x="0" y="273432"/>
              <a:ext cx="1495922" cy="461665"/>
            </a:xfrm>
            <a:prstGeom prst="rect">
              <a:avLst/>
            </a:prstGeom>
            <a:noFill/>
          </p:spPr>
          <p:txBody>
            <a:bodyPr wrap="none" rtlCol="0">
              <a:spAutoFit/>
            </a:bodyPr>
            <a:lstStyle/>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例えば・・・</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p:txBody>
        </p:sp>
      </p:grpSp>
      <p:grpSp>
        <p:nvGrpSpPr>
          <p:cNvPr id="37" name="グループ化 36">
            <a:extLst>
              <a:ext uri="{FF2B5EF4-FFF2-40B4-BE49-F238E27FC236}">
                <a16:creationId xmlns:a16="http://schemas.microsoft.com/office/drawing/2014/main" id="{BFD34970-92BD-E558-D2CF-F1C4AB5F3B52}"/>
              </a:ext>
            </a:extLst>
          </p:cNvPr>
          <p:cNvGrpSpPr/>
          <p:nvPr/>
        </p:nvGrpSpPr>
        <p:grpSpPr>
          <a:xfrm>
            <a:off x="265491" y="1071677"/>
            <a:ext cx="8630471" cy="870935"/>
            <a:chOff x="265491" y="1071677"/>
            <a:chExt cx="8630471" cy="870935"/>
          </a:xfrm>
        </p:grpSpPr>
        <p:sp>
          <p:nvSpPr>
            <p:cNvPr id="5" name="テキスト ボックス 4"/>
            <p:cNvSpPr txBox="1"/>
            <p:nvPr/>
          </p:nvSpPr>
          <p:spPr>
            <a:xfrm>
              <a:off x="2496454" y="1465943"/>
              <a:ext cx="6399508" cy="476669"/>
            </a:xfrm>
            <a:prstGeom prst="rect">
              <a:avLst/>
            </a:prstGeom>
            <a:noFill/>
          </p:spPr>
          <p:txBody>
            <a:bodyPr wrap="none" rtlCol="0">
              <a:spAutoFit/>
            </a:bodyPr>
            <a:lstStyle/>
            <a:p>
              <a:pPr algn="r">
                <a:lnSpc>
                  <a:spcPct val="120000"/>
                </a:lnSpc>
              </a:pPr>
              <a:r>
                <a:rPr kumimoji="1" lang="ja-JP" altLang="en-US" sz="2400" dirty="0">
                  <a:latin typeface="HGP創英角ｺﾞｼｯｸUB" panose="020B0900000000000000" pitchFamily="50" charset="-128"/>
                  <a:ea typeface="HGP創英角ｺﾞｼｯｸUB" panose="020B0900000000000000" pitchFamily="50" charset="-128"/>
                </a:rPr>
                <a:t>みんなのお家にハザードマップが配られています。</a:t>
              </a:r>
              <a:endParaRPr kumimoji="1" lang="en-US" altLang="ja-JP" sz="2400" dirty="0">
                <a:latin typeface="HGP創英角ｺﾞｼｯｸUB" panose="020B0900000000000000" pitchFamily="50" charset="-128"/>
                <a:ea typeface="HGP創英角ｺﾞｼｯｸUB" panose="020B0900000000000000" pitchFamily="50" charset="-128"/>
              </a:endParaRPr>
            </a:p>
          </p:txBody>
        </p:sp>
        <p:grpSp>
          <p:nvGrpSpPr>
            <p:cNvPr id="6" name="グループ化 5"/>
            <p:cNvGrpSpPr/>
            <p:nvPr/>
          </p:nvGrpSpPr>
          <p:grpSpPr>
            <a:xfrm>
              <a:off x="265491" y="1071677"/>
              <a:ext cx="4849404" cy="518658"/>
              <a:chOff x="265491" y="83821"/>
              <a:chExt cx="4849404" cy="518658"/>
            </a:xfrm>
          </p:grpSpPr>
          <p:sp>
            <p:nvSpPr>
              <p:cNvPr id="4" name="テキスト ボックス 3"/>
              <p:cNvSpPr txBox="1"/>
              <p:nvPr/>
            </p:nvSpPr>
            <p:spPr>
              <a:xfrm>
                <a:off x="265491" y="125810"/>
                <a:ext cx="4849404" cy="476669"/>
              </a:xfrm>
              <a:prstGeom prst="rect">
                <a:avLst/>
              </a:prstGeom>
              <a:noFill/>
            </p:spPr>
            <p:txBody>
              <a:bodyPr wrap="none" rtlCol="0">
                <a:spAutoFit/>
              </a:bodyPr>
              <a:lstStyle/>
              <a:p>
                <a:pPr>
                  <a:lnSpc>
                    <a:spcPct val="120000"/>
                  </a:lnSpc>
                </a:pPr>
                <a:r>
                  <a:rPr kumimoji="1" lang="ja-JP" altLang="en-US" sz="2400" dirty="0">
                    <a:latin typeface="HGP創英角ｺﾞｼｯｸUB" panose="020B0900000000000000" pitchFamily="50" charset="-128"/>
                    <a:ea typeface="HGP創英角ｺﾞｼｯｸUB" panose="020B0900000000000000" pitchFamily="50" charset="-128"/>
                  </a:rPr>
                  <a:t>たまに起こる災害に備えるために・・・</a:t>
                </a:r>
                <a:endParaRPr kumimoji="1" lang="en-US" altLang="ja-JP" sz="2400" dirty="0">
                  <a:latin typeface="HGP創英角ｺﾞｼｯｸUB" panose="020B0900000000000000" pitchFamily="50" charset="-128"/>
                  <a:ea typeface="HGP創英角ｺﾞｼｯｸUB" panose="020B0900000000000000" pitchFamily="50" charset="-128"/>
                </a:endParaRPr>
              </a:p>
            </p:txBody>
          </p:sp>
          <p:sp>
            <p:nvSpPr>
              <p:cNvPr id="11" name="テキスト ボックス 10"/>
              <p:cNvSpPr txBox="1"/>
              <p:nvPr/>
            </p:nvSpPr>
            <p:spPr>
              <a:xfrm>
                <a:off x="2016774" y="83821"/>
                <a:ext cx="560171" cy="161583"/>
              </a:xfrm>
              <a:prstGeom prst="rect">
                <a:avLst/>
              </a:prstGeom>
              <a:noFill/>
            </p:spPr>
            <p:txBody>
              <a:bodyPr wrap="square" lIns="0" tIns="0" rIns="0" bIns="0" rtlCol="0" anchor="ctr" anchorCtr="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さいがい</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grpSp>
        <p:sp>
          <p:nvSpPr>
            <p:cNvPr id="30" name="テキスト ボックス 29"/>
            <p:cNvSpPr txBox="1"/>
            <p:nvPr/>
          </p:nvSpPr>
          <p:spPr>
            <a:xfrm>
              <a:off x="2889363" y="1075141"/>
              <a:ext cx="252044" cy="161583"/>
            </a:xfrm>
            <a:prstGeom prst="rect">
              <a:avLst/>
            </a:prstGeom>
            <a:noFill/>
          </p:spPr>
          <p:txBody>
            <a:bodyPr wrap="square" lIns="0" tIns="0" rIns="0" bIns="0" rtlCol="0" anchor="ctr" anchorCtr="0">
              <a:spAutoFit/>
            </a:bodyPr>
            <a:lstStyle/>
            <a:p>
              <a:pPr algn="dist"/>
              <a:r>
                <a:rPr kumimoji="1" lang="ja-JP" altLang="en-US" sz="1050" dirty="0" err="1">
                  <a:latin typeface="HGP創英角ｺﾞｼｯｸUB" panose="020B0900000000000000" pitchFamily="50" charset="-128"/>
                  <a:ea typeface="HGP創英角ｺﾞｼｯｸUB" panose="020B0900000000000000" pitchFamily="50" charset="-128"/>
                </a:rPr>
                <a:t>そな</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grpSp>
      <p:grpSp>
        <p:nvGrpSpPr>
          <p:cNvPr id="40" name="グループ化 39">
            <a:extLst>
              <a:ext uri="{FF2B5EF4-FFF2-40B4-BE49-F238E27FC236}">
                <a16:creationId xmlns:a16="http://schemas.microsoft.com/office/drawing/2014/main" id="{7C21D936-FD14-1983-8A96-F11FF788FAAA}"/>
              </a:ext>
            </a:extLst>
          </p:cNvPr>
          <p:cNvGrpSpPr/>
          <p:nvPr/>
        </p:nvGrpSpPr>
        <p:grpSpPr>
          <a:xfrm>
            <a:off x="4630707" y="2320649"/>
            <a:ext cx="4178309" cy="2868762"/>
            <a:chOff x="4630707" y="2320649"/>
            <a:chExt cx="4178309" cy="2868762"/>
          </a:xfrm>
        </p:grpSpPr>
        <p:sp>
          <p:nvSpPr>
            <p:cNvPr id="7" name="正方形/長方形 6"/>
            <p:cNvSpPr/>
            <p:nvPr/>
          </p:nvSpPr>
          <p:spPr>
            <a:xfrm>
              <a:off x="4630707" y="2320649"/>
              <a:ext cx="4178309" cy="2868762"/>
            </a:xfrm>
            <a:prstGeom prst="rect">
              <a:avLst/>
            </a:prstGeom>
            <a:solidFill>
              <a:srgbClr val="DCE4F4"/>
            </a:solidFill>
            <a:ln w="38100">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693643" y="2952397"/>
              <a:ext cx="3720890" cy="1363065"/>
            </a:xfrm>
            <a:prstGeom prst="rect">
              <a:avLst/>
            </a:prstGeom>
            <a:noFill/>
          </p:spPr>
          <p:txBody>
            <a:bodyPr wrap="none" rtlCol="0">
              <a:spAutoFit/>
            </a:bodyPr>
            <a:lstStyle/>
            <a:p>
              <a:pPr>
                <a:lnSpc>
                  <a:spcPct val="120000"/>
                </a:lnSpc>
              </a:pPr>
              <a:r>
                <a:rPr kumimoji="1" lang="ja-JP" altLang="en-US" sz="2400" dirty="0">
                  <a:solidFill>
                    <a:srgbClr val="2B4E91"/>
                  </a:solidFill>
                  <a:latin typeface="HGP創英角ｺﾞｼｯｸUB" panose="020B0900000000000000" pitchFamily="50" charset="-128"/>
                  <a:ea typeface="HGP創英角ｺﾞｼｯｸUB" panose="020B0900000000000000" pitchFamily="50" charset="-128"/>
                </a:rPr>
                <a:t>災害の危険な場所や、</a:t>
              </a:r>
              <a:endParaRPr kumimoji="1" lang="en-US" altLang="ja-JP" sz="2400" dirty="0">
                <a:solidFill>
                  <a:srgbClr val="2B4E9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400" dirty="0">
                  <a:solidFill>
                    <a:srgbClr val="2B4E91"/>
                  </a:solidFill>
                  <a:latin typeface="HGP創英角ｺﾞｼｯｸUB" panose="020B0900000000000000" pitchFamily="50" charset="-128"/>
                  <a:ea typeface="HGP創英角ｺﾞｼｯｸUB" panose="020B0900000000000000" pitchFamily="50" charset="-128"/>
                </a:rPr>
                <a:t>災害時の避難の方法などが</a:t>
              </a:r>
              <a:endParaRPr kumimoji="1" lang="en-US" altLang="ja-JP" sz="2400" dirty="0">
                <a:solidFill>
                  <a:srgbClr val="2B4E9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400" dirty="0">
                  <a:solidFill>
                    <a:srgbClr val="2B4E91"/>
                  </a:solidFill>
                  <a:latin typeface="HGP創英角ｺﾞｼｯｸUB" panose="020B0900000000000000" pitchFamily="50" charset="-128"/>
                  <a:ea typeface="HGP創英角ｺﾞｼｯｸUB" panose="020B0900000000000000" pitchFamily="50" charset="-128"/>
                </a:rPr>
                <a:t>書いてあります。</a:t>
              </a:r>
              <a:endParaRPr kumimoji="1" lang="en-US" altLang="ja-JP" sz="240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14" name="テキスト ボックス 13"/>
            <p:cNvSpPr txBox="1"/>
            <p:nvPr/>
          </p:nvSpPr>
          <p:spPr>
            <a:xfrm>
              <a:off x="4849267" y="2900627"/>
              <a:ext cx="551418" cy="161583"/>
            </a:xfrm>
            <a:prstGeom prst="rect">
              <a:avLst/>
            </a:prstGeom>
            <a:noFill/>
          </p:spPr>
          <p:txBody>
            <a:bodyPr wrap="square" lIns="0" tIns="0" rIns="0" bIns="0" rtlCol="0" anchor="ctr" anchorCtr="0">
              <a:spAutoFit/>
            </a:bodyPr>
            <a:lstStyle/>
            <a:p>
              <a:pPr algn="dist"/>
              <a:r>
                <a:rPr kumimoji="1" lang="ja-JP" altLang="en-US" sz="1050" dirty="0">
                  <a:solidFill>
                    <a:srgbClr val="2B4E91"/>
                  </a:solidFill>
                  <a:latin typeface="HGP創英角ｺﾞｼｯｸUB" panose="020B0900000000000000" pitchFamily="50" charset="-128"/>
                  <a:ea typeface="HGP創英角ｺﾞｼｯｸUB" panose="020B0900000000000000" pitchFamily="50" charset="-128"/>
                </a:rPr>
                <a:t>さいがい</a:t>
              </a:r>
              <a:endParaRPr kumimoji="1" lang="en-US" altLang="ja-JP" sz="105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4849267" y="3345801"/>
              <a:ext cx="543176" cy="161583"/>
            </a:xfrm>
            <a:prstGeom prst="rect">
              <a:avLst/>
            </a:prstGeom>
            <a:noFill/>
          </p:spPr>
          <p:txBody>
            <a:bodyPr wrap="square" lIns="0" tIns="0" rIns="0" bIns="0" rtlCol="0" anchor="ctr" anchorCtr="0">
              <a:spAutoFit/>
            </a:bodyPr>
            <a:lstStyle/>
            <a:p>
              <a:pPr algn="dist"/>
              <a:r>
                <a:rPr kumimoji="1" lang="ja-JP" altLang="en-US" sz="1050" dirty="0">
                  <a:solidFill>
                    <a:srgbClr val="2B4E91"/>
                  </a:solidFill>
                  <a:latin typeface="HGP創英角ｺﾞｼｯｸUB" panose="020B0900000000000000" pitchFamily="50" charset="-128"/>
                  <a:ea typeface="HGP創英角ｺﾞｼｯｸUB" panose="020B0900000000000000" pitchFamily="50" charset="-128"/>
                </a:rPr>
                <a:t>さいがい</a:t>
              </a:r>
              <a:endParaRPr kumimoji="1" lang="en-US" altLang="ja-JP" sz="105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16" name="テキスト ボックス 15"/>
            <p:cNvSpPr txBox="1"/>
            <p:nvPr/>
          </p:nvSpPr>
          <p:spPr>
            <a:xfrm>
              <a:off x="6085866" y="3357252"/>
              <a:ext cx="457199" cy="161583"/>
            </a:xfrm>
            <a:prstGeom prst="rect">
              <a:avLst/>
            </a:prstGeom>
            <a:noFill/>
          </p:spPr>
          <p:txBody>
            <a:bodyPr wrap="square" lIns="0" tIns="0" rIns="0" bIns="0" rtlCol="0" anchor="ctr" anchorCtr="0">
              <a:spAutoFit/>
            </a:bodyPr>
            <a:lstStyle/>
            <a:p>
              <a:pPr algn="dist"/>
              <a:r>
                <a:rPr kumimoji="1" lang="ja-JP" altLang="en-US" sz="1050" dirty="0">
                  <a:solidFill>
                    <a:srgbClr val="2B4E91"/>
                  </a:solidFill>
                  <a:latin typeface="HGP創英角ｺﾞｼｯｸUB" panose="020B0900000000000000" pitchFamily="50" charset="-128"/>
                  <a:ea typeface="HGP創英角ｺﾞｼｯｸUB" panose="020B0900000000000000" pitchFamily="50" charset="-128"/>
                </a:rPr>
                <a:t>ひ　なん</a:t>
              </a:r>
              <a:endParaRPr kumimoji="1" lang="en-US" altLang="ja-JP" sz="105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5757696" y="2900627"/>
              <a:ext cx="485466" cy="164256"/>
            </a:xfrm>
            <a:prstGeom prst="rect">
              <a:avLst/>
            </a:prstGeom>
            <a:noFill/>
          </p:spPr>
          <p:txBody>
            <a:bodyPr wrap="square" lIns="0" tIns="0" rIns="0" bIns="0" rtlCol="0" anchor="ctr" anchorCtr="0">
              <a:spAutoFit/>
            </a:bodyPr>
            <a:lstStyle/>
            <a:p>
              <a:pPr algn="dist"/>
              <a:r>
                <a:rPr kumimoji="1" lang="ja-JP" altLang="en-US" sz="1050" dirty="0">
                  <a:solidFill>
                    <a:srgbClr val="2B4E91"/>
                  </a:solidFill>
                  <a:latin typeface="HGP創英角ｺﾞｼｯｸUB" panose="020B0900000000000000" pitchFamily="50" charset="-128"/>
                  <a:ea typeface="HGP創英角ｺﾞｼｯｸUB" panose="020B0900000000000000" pitchFamily="50" charset="-128"/>
                </a:rPr>
                <a:t>き　</a:t>
              </a:r>
              <a:r>
                <a:rPr kumimoji="1" lang="ja-JP" altLang="en-US" sz="1050" dirty="0" err="1">
                  <a:solidFill>
                    <a:srgbClr val="2B4E91"/>
                  </a:solidFill>
                  <a:latin typeface="HGP創英角ｺﾞｼｯｸUB" panose="020B0900000000000000" pitchFamily="50" charset="-128"/>
                  <a:ea typeface="HGP創英角ｺﾞｼｯｸUB" panose="020B0900000000000000" pitchFamily="50" charset="-128"/>
                </a:rPr>
                <a:t>けん</a:t>
              </a:r>
              <a:endParaRPr kumimoji="1" lang="en-US" altLang="ja-JP" sz="105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4683912" y="2325928"/>
              <a:ext cx="1981633" cy="461665"/>
            </a:xfrm>
            <a:prstGeom prst="rect">
              <a:avLst/>
            </a:prstGeom>
            <a:noFill/>
          </p:spPr>
          <p:txBody>
            <a:bodyPr wrap="none" rtlCol="0">
              <a:spAutoFit/>
            </a:bodyPr>
            <a:lstStyle/>
            <a:p>
              <a:r>
                <a:rPr kumimoji="1" lang="ja-JP" altLang="en-US" sz="2400" dirty="0">
                  <a:solidFill>
                    <a:srgbClr val="2B4E91"/>
                  </a:solidFill>
                  <a:latin typeface="HGP創英角ｺﾞｼｯｸUB" panose="020B0900000000000000" pitchFamily="50" charset="-128"/>
                  <a:ea typeface="HGP創英角ｺﾞｼｯｸUB" panose="020B0900000000000000" pitchFamily="50" charset="-128"/>
                </a:rPr>
                <a:t>ハザードマップ</a:t>
              </a:r>
            </a:p>
          </p:txBody>
        </p:sp>
        <p:cxnSp>
          <p:nvCxnSpPr>
            <p:cNvPr id="36" name="直線コネクタ 35">
              <a:extLst>
                <a:ext uri="{FF2B5EF4-FFF2-40B4-BE49-F238E27FC236}">
                  <a16:creationId xmlns:a16="http://schemas.microsoft.com/office/drawing/2014/main" id="{38E8EAED-F2EE-F336-06D9-AADF5D8C072F}"/>
                </a:ext>
              </a:extLst>
            </p:cNvPr>
            <p:cNvCxnSpPr/>
            <p:nvPr/>
          </p:nvCxnSpPr>
          <p:spPr>
            <a:xfrm>
              <a:off x="4839857" y="2865467"/>
              <a:ext cx="3723118" cy="0"/>
            </a:xfrm>
            <a:prstGeom prst="line">
              <a:avLst/>
            </a:prstGeom>
            <a:ln w="19050">
              <a:solidFill>
                <a:srgbClr val="2B4E91"/>
              </a:solidFill>
            </a:ln>
          </p:spPr>
          <p:style>
            <a:lnRef idx="1">
              <a:schemeClr val="accent1"/>
            </a:lnRef>
            <a:fillRef idx="0">
              <a:schemeClr val="accent1"/>
            </a:fillRef>
            <a:effectRef idx="0">
              <a:schemeClr val="accent1"/>
            </a:effectRef>
            <a:fontRef idx="minor">
              <a:schemeClr val="tx1"/>
            </a:fontRef>
          </p:style>
        </p:cxnSp>
      </p:grpSp>
      <p:grpSp>
        <p:nvGrpSpPr>
          <p:cNvPr id="13" name="グループ化 12">
            <a:extLst>
              <a:ext uri="{FF2B5EF4-FFF2-40B4-BE49-F238E27FC236}">
                <a16:creationId xmlns:a16="http://schemas.microsoft.com/office/drawing/2014/main" id="{36F7789E-F7F0-BBD4-0ADF-B083CD93D549}"/>
              </a:ext>
            </a:extLst>
          </p:cNvPr>
          <p:cNvGrpSpPr/>
          <p:nvPr/>
        </p:nvGrpSpPr>
        <p:grpSpPr>
          <a:xfrm>
            <a:off x="1848720" y="6027626"/>
            <a:ext cx="7039106" cy="554543"/>
            <a:chOff x="265491" y="6015392"/>
            <a:chExt cx="7039106" cy="554543"/>
          </a:xfrm>
        </p:grpSpPr>
        <p:sp>
          <p:nvSpPr>
            <p:cNvPr id="21" name="テキスト ボックス 20">
              <a:extLst>
                <a:ext uri="{FF2B5EF4-FFF2-40B4-BE49-F238E27FC236}">
                  <a16:creationId xmlns:a16="http://schemas.microsoft.com/office/drawing/2014/main" id="{CCAF15C4-9362-2474-C68F-08B8B30FA619}"/>
                </a:ext>
              </a:extLst>
            </p:cNvPr>
            <p:cNvSpPr txBox="1"/>
            <p:nvPr/>
          </p:nvSpPr>
          <p:spPr>
            <a:xfrm>
              <a:off x="265491" y="6093266"/>
              <a:ext cx="7039106" cy="476669"/>
            </a:xfrm>
            <a:prstGeom prst="rect">
              <a:avLst/>
            </a:prstGeom>
            <a:noFill/>
          </p:spPr>
          <p:txBody>
            <a:bodyPr wrap="none" rtlCol="0">
              <a:spAutoFit/>
            </a:bodyPr>
            <a:lstStyle/>
            <a:p>
              <a:pPr>
                <a:lnSpc>
                  <a:spcPct val="120000"/>
                </a:lnSpc>
              </a:pPr>
              <a:r>
                <a:rPr kumimoji="1" lang="ja-JP" altLang="en-US" sz="2400" dirty="0">
                  <a:solidFill>
                    <a:srgbClr val="B52F25"/>
                  </a:solidFill>
                  <a:latin typeface="HGP創英角ｺﾞｼｯｸUB" panose="020B0900000000000000" pitchFamily="50" charset="-128"/>
                  <a:ea typeface="HGP創英角ｺﾞｼｯｸUB" panose="020B0900000000000000" pitchFamily="50" charset="-128"/>
                </a:rPr>
                <a:t>いざというときのために、家族と確認しておきましょう。</a:t>
              </a:r>
              <a:endParaRPr kumimoji="1" lang="en-US" altLang="ja-JP" sz="2400" dirty="0">
                <a:solidFill>
                  <a:srgbClr val="B52F25"/>
                </a:solidFill>
                <a:latin typeface="HGP創英角ｺﾞｼｯｸUB" panose="020B0900000000000000" pitchFamily="50" charset="-128"/>
                <a:ea typeface="HGP創英角ｺﾞｼｯｸUB" panose="020B0900000000000000" pitchFamily="50" charset="-128"/>
              </a:endParaRPr>
            </a:p>
          </p:txBody>
        </p:sp>
        <p:sp>
          <p:nvSpPr>
            <p:cNvPr id="22" name="テキスト ボックス 21">
              <a:extLst>
                <a:ext uri="{FF2B5EF4-FFF2-40B4-BE49-F238E27FC236}">
                  <a16:creationId xmlns:a16="http://schemas.microsoft.com/office/drawing/2014/main" id="{0C903F63-E7EC-F766-5404-4AF63961BEBE}"/>
                </a:ext>
              </a:extLst>
            </p:cNvPr>
            <p:cNvSpPr txBox="1"/>
            <p:nvPr/>
          </p:nvSpPr>
          <p:spPr>
            <a:xfrm>
              <a:off x="4289495" y="6015392"/>
              <a:ext cx="772715" cy="246221"/>
            </a:xfrm>
            <a:prstGeom prst="rect">
              <a:avLst/>
            </a:prstGeom>
            <a:noFill/>
          </p:spPr>
          <p:txBody>
            <a:bodyPr wrap="square" rtlCol="0">
              <a:spAutoFit/>
            </a:bodyPr>
            <a:lstStyle/>
            <a:p>
              <a:pPr algn="dist"/>
              <a:r>
                <a:rPr kumimoji="1" lang="ja-JP" altLang="en-US" sz="1000" dirty="0">
                  <a:solidFill>
                    <a:srgbClr val="B52F25"/>
                  </a:solidFill>
                  <a:latin typeface="HGP創英角ｺﾞｼｯｸUB" panose="020B0900000000000000" pitchFamily="50" charset="-128"/>
                  <a:ea typeface="HGP創英角ｺﾞｼｯｸUB" panose="020B0900000000000000" pitchFamily="50" charset="-128"/>
                </a:rPr>
                <a:t>かくにん</a:t>
              </a:r>
            </a:p>
          </p:txBody>
        </p:sp>
      </p:grpSp>
      <p:sp>
        <p:nvSpPr>
          <p:cNvPr id="18" name="正方形/長方形 17">
            <a:extLst>
              <a:ext uri="{FF2B5EF4-FFF2-40B4-BE49-F238E27FC236}">
                <a16:creationId xmlns:a16="http://schemas.microsoft.com/office/drawing/2014/main" id="{A20584B9-6757-C9F2-3395-448051B38B3A}"/>
              </a:ext>
            </a:extLst>
          </p:cNvPr>
          <p:cNvSpPr/>
          <p:nvPr/>
        </p:nvSpPr>
        <p:spPr>
          <a:xfrm>
            <a:off x="258777" y="2320649"/>
            <a:ext cx="4066009" cy="2868762"/>
          </a:xfrm>
          <a:prstGeom prst="rect">
            <a:avLst/>
          </a:prstGeom>
          <a:solidFill>
            <a:schemeClr val="bg1"/>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buClrTx/>
              <a:buSzTx/>
              <a:buFontTx/>
              <a:buNone/>
              <a:tabLst/>
              <a:defRPr/>
            </a:pPr>
            <a:endParaRPr kumimoji="1" lang="en-US" altLang="ja-JP" sz="2800" b="0" i="0" u="none" strike="noStrike" kern="1200" cap="none" spc="0" normalizeH="0" baseline="0" noProof="0" dirty="0">
              <a:ln>
                <a:noFill/>
              </a:ln>
              <a:solidFill>
                <a:prstClr val="white">
                  <a:lumMod val="75000"/>
                </a:prstClr>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buClrTx/>
              <a:buSzTx/>
              <a:buFontTx/>
              <a:buNone/>
              <a:tabLst/>
              <a:defRPr/>
            </a:pPr>
            <a:r>
              <a:rPr kumimoji="1" lang="ja-JP" altLang="en-US" sz="2800" b="0" i="0" u="none" strike="noStrike" kern="1200" cap="none" spc="0" normalizeH="0" baseline="0" noProof="0" dirty="0">
                <a:ln>
                  <a:noFill/>
                </a:ln>
                <a:solidFill>
                  <a:prstClr val="white">
                    <a:lumMod val="75000"/>
                  </a:prstClr>
                </a:solidFill>
                <a:effectLst/>
                <a:uLnTx/>
                <a:uFillTx/>
                <a:latin typeface="HGP創英角ｺﾞｼｯｸUB" panose="020B0900000000000000" pitchFamily="50" charset="-128"/>
                <a:ea typeface="HGP創英角ｺﾞｼｯｸUB" panose="020B0900000000000000" pitchFamily="50" charset="-128"/>
                <a:cs typeface="+mn-cs"/>
              </a:rPr>
              <a:t>ハザードマップ</a:t>
            </a:r>
          </a:p>
          <a:p>
            <a:pPr algn="ctr"/>
            <a:r>
              <a:rPr kumimoji="1" lang="en-US" altLang="ja-JP" sz="1800" dirty="0">
                <a:solidFill>
                  <a:srgbClr val="FF0000"/>
                </a:solidFill>
                <a:latin typeface="小塚明朝 Pr6N R" panose="02020400000000000000" pitchFamily="18" charset="-128"/>
                <a:ea typeface="小塚明朝 Pr6N R" panose="02020400000000000000" pitchFamily="18" charset="-128"/>
              </a:rPr>
              <a:t>※</a:t>
            </a:r>
            <a:r>
              <a:rPr kumimoji="1" lang="ja-JP" altLang="en-US" sz="1800" dirty="0">
                <a:solidFill>
                  <a:srgbClr val="FF0000"/>
                </a:solidFill>
                <a:latin typeface="小塚明朝 Pr6N R" panose="02020400000000000000" pitchFamily="18" charset="-128"/>
                <a:ea typeface="小塚明朝 Pr6N R" panose="02020400000000000000" pitchFamily="18" charset="-128"/>
              </a:rPr>
              <a:t>校区のハザードマップを</a:t>
            </a:r>
            <a:br>
              <a:rPr kumimoji="1" lang="en-US" altLang="ja-JP" sz="1800" dirty="0">
                <a:solidFill>
                  <a:srgbClr val="FF0000"/>
                </a:solidFill>
                <a:latin typeface="小塚明朝 Pr6N R" panose="02020400000000000000" pitchFamily="18" charset="-128"/>
                <a:ea typeface="小塚明朝 Pr6N R" panose="02020400000000000000" pitchFamily="18" charset="-128"/>
              </a:rPr>
            </a:br>
            <a:r>
              <a:rPr kumimoji="1" lang="ja-JP" altLang="en-US" sz="1800" dirty="0">
                <a:solidFill>
                  <a:srgbClr val="FF0000"/>
                </a:solidFill>
                <a:latin typeface="小塚明朝 Pr6N R" panose="02020400000000000000" pitchFamily="18" charset="-128"/>
                <a:ea typeface="小塚明朝 Pr6N R" panose="02020400000000000000" pitchFamily="18" charset="-128"/>
              </a:rPr>
              <a:t>貼り付けてください。</a:t>
            </a:r>
            <a:endParaRPr kumimoji="1" lang="ja-JP" altLang="en-US" dirty="0"/>
          </a:p>
        </p:txBody>
      </p:sp>
      <p:sp>
        <p:nvSpPr>
          <p:cNvPr id="28" name="正方形/長方形 27">
            <a:extLst>
              <a:ext uri="{FF2B5EF4-FFF2-40B4-BE49-F238E27FC236}">
                <a16:creationId xmlns:a16="http://schemas.microsoft.com/office/drawing/2014/main" id="{3C2FFC83-FE8C-5188-2254-7D68F8100024}"/>
              </a:ext>
            </a:extLst>
          </p:cNvPr>
          <p:cNvSpPr/>
          <p:nvPr/>
        </p:nvSpPr>
        <p:spPr>
          <a:xfrm>
            <a:off x="334985" y="4326099"/>
            <a:ext cx="3920168" cy="7716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9EB4A26-FC25-A374-715F-7DDCFBB00389}"/>
              </a:ext>
            </a:extLst>
          </p:cNvPr>
          <p:cNvSpPr txBox="1"/>
          <p:nvPr/>
        </p:nvSpPr>
        <p:spPr>
          <a:xfrm>
            <a:off x="414459" y="4871373"/>
            <a:ext cx="3759237" cy="246221"/>
          </a:xfrm>
          <a:prstGeom prst="rect">
            <a:avLst/>
          </a:prstGeom>
          <a:noFill/>
        </p:spPr>
        <p:txBody>
          <a:bodyPr wrap="square" rtlCol="0">
            <a:spAutoFit/>
          </a:bodyPr>
          <a:lstStyle/>
          <a:p>
            <a:r>
              <a:rPr kumimoji="1" lang="en-US" altLang="ja-JP" sz="1000" dirty="0">
                <a:latin typeface="ＭＳ Ｐゴシック" panose="020B0600070205080204" pitchFamily="50" charset="-128"/>
                <a:ea typeface="ＭＳ Ｐゴシック" panose="020B0600070205080204" pitchFamily="50" charset="-128"/>
              </a:rPr>
              <a:t>https://disaportal.gsi.go.jp/hazardmapportal/hazardmap/index.html</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9F6D6E67-1ECF-ED3E-D69E-518C6A7FFBE5}"/>
              </a:ext>
            </a:extLst>
          </p:cNvPr>
          <p:cNvSpPr txBox="1"/>
          <p:nvPr/>
        </p:nvSpPr>
        <p:spPr>
          <a:xfrm>
            <a:off x="414460" y="4649865"/>
            <a:ext cx="3818665"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わがまちハザードマップ</a:t>
            </a:r>
            <a:r>
              <a:rPr kumimoji="1" lang="ja-JP" altLang="en-US" sz="1000" dirty="0">
                <a:latin typeface="ＭＳ Ｐゴシック" panose="020B0600070205080204" pitchFamily="50" charset="-128"/>
                <a:ea typeface="ＭＳ Ｐゴシック" panose="020B0600070205080204" pitchFamily="50" charset="-128"/>
              </a:rPr>
              <a:t>～地域のハザードマップを入手する～</a:t>
            </a:r>
          </a:p>
        </p:txBody>
      </p:sp>
      <p:sp>
        <p:nvSpPr>
          <p:cNvPr id="19" name="テキスト ボックス 18">
            <a:extLst>
              <a:ext uri="{FF2B5EF4-FFF2-40B4-BE49-F238E27FC236}">
                <a16:creationId xmlns:a16="http://schemas.microsoft.com/office/drawing/2014/main" id="{EB23B484-14FA-65A2-D1AF-87C931E8CBD9}"/>
              </a:ext>
            </a:extLst>
          </p:cNvPr>
          <p:cNvSpPr txBox="1"/>
          <p:nvPr/>
        </p:nvSpPr>
        <p:spPr>
          <a:xfrm>
            <a:off x="592364" y="4326099"/>
            <a:ext cx="3640761" cy="261610"/>
          </a:xfrm>
          <a:prstGeom prst="rect">
            <a:avLst/>
          </a:prstGeom>
          <a:noFill/>
        </p:spPr>
        <p:txBody>
          <a:bodyPr wrap="square" rtlCol="0">
            <a:spAutoFit/>
          </a:bodyPr>
          <a:lstStyle/>
          <a:p>
            <a:r>
              <a:rPr kumimoji="1" lang="ja-JP" altLang="en-US" sz="1100" dirty="0">
                <a:latin typeface="HGP創英角ｺﾞｼｯｸUB" panose="020B0900000000000000" pitchFamily="50" charset="-128"/>
                <a:ea typeface="HGP創英角ｺﾞｼｯｸUB" panose="020B0900000000000000" pitchFamily="50" charset="-128"/>
              </a:rPr>
              <a:t>以下の</a:t>
            </a:r>
            <a:r>
              <a:rPr kumimoji="1" lang="en-US" altLang="ja-JP" sz="1100" dirty="0">
                <a:latin typeface="HGP創英角ｺﾞｼｯｸUB" panose="020B0900000000000000" pitchFamily="50" charset="-128"/>
                <a:ea typeface="HGP創英角ｺﾞｼｯｸUB" panose="020B0900000000000000" pitchFamily="50" charset="-128"/>
              </a:rPr>
              <a:t>web</a:t>
            </a:r>
            <a:r>
              <a:rPr kumimoji="1" lang="ja-JP" altLang="en-US" sz="1100" dirty="0">
                <a:latin typeface="HGP創英角ｺﾞｼｯｸUB" panose="020B0900000000000000" pitchFamily="50" charset="-128"/>
                <a:ea typeface="HGP創英角ｺﾞｼｯｸUB" panose="020B0900000000000000" pitchFamily="50" charset="-128"/>
              </a:rPr>
              <a:t>サイトでは、全国のハザードマップを閲覧できます</a:t>
            </a:r>
          </a:p>
        </p:txBody>
      </p:sp>
      <p:cxnSp>
        <p:nvCxnSpPr>
          <p:cNvPr id="23" name="直線コネクタ 22">
            <a:extLst>
              <a:ext uri="{FF2B5EF4-FFF2-40B4-BE49-F238E27FC236}">
                <a16:creationId xmlns:a16="http://schemas.microsoft.com/office/drawing/2014/main" id="{F9122101-93A9-11FC-4F5A-67C69DE0E69A}"/>
              </a:ext>
            </a:extLst>
          </p:cNvPr>
          <p:cNvCxnSpPr>
            <a:cxnSpLocks/>
          </p:cNvCxnSpPr>
          <p:nvPr/>
        </p:nvCxnSpPr>
        <p:spPr>
          <a:xfrm>
            <a:off x="414459" y="4903914"/>
            <a:ext cx="37592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グラフィックス 37" descr="モニター 単色塗りつぶし">
            <a:extLst>
              <a:ext uri="{FF2B5EF4-FFF2-40B4-BE49-F238E27FC236}">
                <a16:creationId xmlns:a16="http://schemas.microsoft.com/office/drawing/2014/main" id="{B25EFCCD-8129-188F-FBCE-2E3D1B31EF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867" y="4326099"/>
            <a:ext cx="304581" cy="304581"/>
          </a:xfrm>
          <a:prstGeom prst="rect">
            <a:avLst/>
          </a:prstGeom>
        </p:spPr>
      </p:pic>
      <p:grpSp>
        <p:nvGrpSpPr>
          <p:cNvPr id="42" name="グループ化 41">
            <a:extLst>
              <a:ext uri="{FF2B5EF4-FFF2-40B4-BE49-F238E27FC236}">
                <a16:creationId xmlns:a16="http://schemas.microsoft.com/office/drawing/2014/main" id="{771FB781-62B1-767B-E3A0-7931BB51B7B6}"/>
              </a:ext>
            </a:extLst>
          </p:cNvPr>
          <p:cNvGrpSpPr/>
          <p:nvPr/>
        </p:nvGrpSpPr>
        <p:grpSpPr>
          <a:xfrm>
            <a:off x="4779483" y="4487128"/>
            <a:ext cx="4178309" cy="1390546"/>
            <a:chOff x="4779483" y="4487128"/>
            <a:chExt cx="4178309" cy="1390546"/>
          </a:xfrm>
        </p:grpSpPr>
        <p:grpSp>
          <p:nvGrpSpPr>
            <p:cNvPr id="41" name="グループ化 40">
              <a:extLst>
                <a:ext uri="{FF2B5EF4-FFF2-40B4-BE49-F238E27FC236}">
                  <a16:creationId xmlns:a16="http://schemas.microsoft.com/office/drawing/2014/main" id="{193C1DD0-9BC2-6B25-90BC-BD1CB3EE80E5}"/>
                </a:ext>
              </a:extLst>
            </p:cNvPr>
            <p:cNvGrpSpPr/>
            <p:nvPr/>
          </p:nvGrpSpPr>
          <p:grpSpPr>
            <a:xfrm>
              <a:off x="4779483" y="4487128"/>
              <a:ext cx="4178309" cy="1390546"/>
              <a:chOff x="4779483" y="4487128"/>
              <a:chExt cx="4178309" cy="1390546"/>
            </a:xfrm>
          </p:grpSpPr>
          <p:sp>
            <p:nvSpPr>
              <p:cNvPr id="32" name="正方形/長方形 31"/>
              <p:cNvSpPr/>
              <p:nvPr/>
            </p:nvSpPr>
            <p:spPr>
              <a:xfrm>
                <a:off x="4779483" y="4487128"/>
                <a:ext cx="4178309" cy="13905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4839857" y="4553797"/>
                <a:ext cx="4075155" cy="1257203"/>
              </a:xfrm>
              <a:prstGeom prst="rect">
                <a:avLst/>
              </a:prstGeom>
              <a:noFill/>
            </p:spPr>
            <p:txBody>
              <a:bodyPr wrap="none" rtlCol="0">
                <a:spAutoFit/>
              </a:bodyPr>
              <a:lstStyle/>
              <a:p>
                <a:pPr>
                  <a:lnSpc>
                    <a:spcPct val="120000"/>
                  </a:lnSpc>
                </a:pPr>
                <a:r>
                  <a:rPr kumimoji="1" lang="ja-JP" altLang="en-US" sz="2200" dirty="0">
                    <a:latin typeface="HGP創英角ｺﾞｼｯｸUB" panose="020B0900000000000000" pitchFamily="50" charset="-128"/>
                    <a:ea typeface="HGP創英角ｺﾞｼｯｸUB" panose="020B0900000000000000" pitchFamily="50" charset="-128"/>
                  </a:rPr>
                  <a:t>ハザードマップは一つの例であり、</a:t>
                </a:r>
                <a:endParaRPr kumimoji="1" lang="en-US" altLang="ja-JP" sz="2200" dirty="0">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200" dirty="0">
                    <a:latin typeface="HGP創英角ｺﾞｼｯｸUB" panose="020B0900000000000000" pitchFamily="50" charset="-128"/>
                    <a:ea typeface="HGP創英角ｺﾞｼｯｸUB" panose="020B0900000000000000" pitchFamily="50" charset="-128"/>
                  </a:rPr>
                  <a:t>想定を超える災害が</a:t>
                </a:r>
                <a:endParaRPr kumimoji="1" lang="en-US" altLang="ja-JP" sz="2200" dirty="0">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2200" dirty="0">
                    <a:latin typeface="HGP創英角ｺﾞｼｯｸUB" panose="020B0900000000000000" pitchFamily="50" charset="-128"/>
                    <a:ea typeface="HGP創英角ｺﾞｼｯｸUB" panose="020B0900000000000000" pitchFamily="50" charset="-128"/>
                  </a:rPr>
                  <a:t>起こることもあります。</a:t>
                </a:r>
              </a:p>
            </p:txBody>
          </p:sp>
          <p:sp>
            <p:nvSpPr>
              <p:cNvPr id="34" name="テキスト ボックス 33"/>
              <p:cNvSpPr txBox="1"/>
              <p:nvPr/>
            </p:nvSpPr>
            <p:spPr>
              <a:xfrm>
                <a:off x="5723886" y="4929606"/>
                <a:ext cx="274148" cy="161583"/>
              </a:xfrm>
              <a:prstGeom prst="rect">
                <a:avLst/>
              </a:prstGeom>
              <a:noFill/>
            </p:spPr>
            <p:txBody>
              <a:bodyPr wrap="square" lIns="0" tIns="0" rIns="0" bIns="0" rtlCol="0" anchor="ctr" anchorCtr="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こ</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sp>
            <p:nvSpPr>
              <p:cNvPr id="35" name="テキスト ボックス 34"/>
              <p:cNvSpPr txBox="1"/>
              <p:nvPr/>
            </p:nvSpPr>
            <p:spPr>
              <a:xfrm>
                <a:off x="6455045" y="4914167"/>
                <a:ext cx="590703" cy="161584"/>
              </a:xfrm>
              <a:prstGeom prst="rect">
                <a:avLst/>
              </a:prstGeom>
              <a:noFill/>
            </p:spPr>
            <p:txBody>
              <a:bodyPr wrap="square" lIns="0" tIns="0" rIns="0" bIns="0" rtlCol="0" anchor="ctr" anchorCtr="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さいがい</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grpSp>
        <p:sp>
          <p:nvSpPr>
            <p:cNvPr id="20" name="テキスト ボックス 19">
              <a:extLst>
                <a:ext uri="{FF2B5EF4-FFF2-40B4-BE49-F238E27FC236}">
                  <a16:creationId xmlns:a16="http://schemas.microsoft.com/office/drawing/2014/main" id="{C9ACE982-C451-2F01-6A73-40765D0C86F1}"/>
                </a:ext>
              </a:extLst>
            </p:cNvPr>
            <p:cNvSpPr txBox="1"/>
            <p:nvPr/>
          </p:nvSpPr>
          <p:spPr>
            <a:xfrm>
              <a:off x="7623489" y="4506917"/>
              <a:ext cx="274148" cy="161583"/>
            </a:xfrm>
            <a:prstGeom prst="rect">
              <a:avLst/>
            </a:prstGeom>
            <a:noFill/>
          </p:spPr>
          <p:txBody>
            <a:bodyPr wrap="square" lIns="0" tIns="0" rIns="0" bIns="0" rtlCol="0" anchor="ctr" anchorCtr="0">
              <a:spAutoFit/>
            </a:bodyPr>
            <a:lstStyle/>
            <a:p>
              <a:pPr algn="dist"/>
              <a:r>
                <a:rPr kumimoji="1" lang="ja-JP" altLang="en-US" sz="1050" dirty="0">
                  <a:latin typeface="HGP創英角ｺﾞｼｯｸUB" panose="020B0900000000000000" pitchFamily="50" charset="-128"/>
                  <a:ea typeface="HGP創英角ｺﾞｼｯｸUB" panose="020B0900000000000000" pitchFamily="50" charset="-128"/>
                </a:rPr>
                <a:t>れい</a:t>
              </a:r>
              <a:endParaRPr kumimoji="1" lang="en-US" altLang="ja-JP" sz="1050" dirty="0">
                <a:latin typeface="HGP創英角ｺﾞｼｯｸUB" panose="020B0900000000000000" pitchFamily="50" charset="-128"/>
                <a:ea typeface="HGP創英角ｺﾞｼｯｸUB" panose="020B0900000000000000" pitchFamily="50" charset="-128"/>
              </a:endParaRPr>
            </a:p>
          </p:txBody>
        </p:sp>
      </p:grpSp>
      <p:sp>
        <p:nvSpPr>
          <p:cNvPr id="29" name="テキスト ボックス 28">
            <a:extLst>
              <a:ext uri="{FF2B5EF4-FFF2-40B4-BE49-F238E27FC236}">
                <a16:creationId xmlns:a16="http://schemas.microsoft.com/office/drawing/2014/main" id="{D693CD04-D1EF-54B5-FF11-241A22AD9787}"/>
              </a:ext>
            </a:extLst>
          </p:cNvPr>
          <p:cNvSpPr txBox="1"/>
          <p:nvPr/>
        </p:nvSpPr>
        <p:spPr>
          <a:xfrm>
            <a:off x="6920326" y="3356176"/>
            <a:ext cx="543176" cy="161583"/>
          </a:xfrm>
          <a:prstGeom prst="rect">
            <a:avLst/>
          </a:prstGeom>
          <a:noFill/>
        </p:spPr>
        <p:txBody>
          <a:bodyPr wrap="square" lIns="0" tIns="0" rIns="0" bIns="0" rtlCol="0" anchor="ctr" anchorCtr="0">
            <a:spAutoFit/>
          </a:bodyPr>
          <a:lstStyle/>
          <a:p>
            <a:pPr algn="dist"/>
            <a:r>
              <a:rPr kumimoji="1" lang="ja-JP" altLang="en-US" sz="1050" dirty="0">
                <a:solidFill>
                  <a:srgbClr val="2B4E91"/>
                </a:solidFill>
                <a:latin typeface="HGP創英角ｺﾞｼｯｸUB" panose="020B0900000000000000" pitchFamily="50" charset="-128"/>
                <a:ea typeface="HGP創英角ｺﾞｼｯｸUB" panose="020B0900000000000000" pitchFamily="50" charset="-128"/>
              </a:rPr>
              <a:t>ほうほう</a:t>
            </a:r>
            <a:endParaRPr kumimoji="1" lang="en-US" altLang="ja-JP" sz="105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31" name="テキスト ボックス 30">
            <a:extLst>
              <a:ext uri="{FF2B5EF4-FFF2-40B4-BE49-F238E27FC236}">
                <a16:creationId xmlns:a16="http://schemas.microsoft.com/office/drawing/2014/main" id="{BC714092-9B99-9994-8CE0-FE73B0C91416}"/>
              </a:ext>
            </a:extLst>
          </p:cNvPr>
          <p:cNvSpPr txBox="1"/>
          <p:nvPr/>
        </p:nvSpPr>
        <p:spPr>
          <a:xfrm>
            <a:off x="125596" y="222616"/>
            <a:ext cx="252000" cy="161583"/>
          </a:xfrm>
          <a:prstGeom prst="rect">
            <a:avLst/>
          </a:prstGeom>
          <a:noFill/>
        </p:spPr>
        <p:txBody>
          <a:bodyPr wrap="square" lIns="0" tIns="0" rIns="0" bIns="0" rtlCol="0" anchor="ctr" anchorCtr="0">
            <a:spAutoFit/>
          </a:bodyPr>
          <a:lstStyle/>
          <a:p>
            <a:pPr algn="dist"/>
            <a:r>
              <a:rPr kumimoji="1" lang="ja-JP" altLang="en-US" sz="1050" dirty="0">
                <a:solidFill>
                  <a:schemeClr val="bg1"/>
                </a:solidFill>
                <a:latin typeface="HGP創英角ｺﾞｼｯｸUB" panose="020B0900000000000000" pitchFamily="50" charset="-128"/>
                <a:ea typeface="HGP創英角ｺﾞｼｯｸUB" panose="020B0900000000000000" pitchFamily="50" charset="-128"/>
              </a:rPr>
              <a:t>たと</a:t>
            </a:r>
          </a:p>
        </p:txBody>
      </p:sp>
    </p:spTree>
    <p:extLst>
      <p:ext uri="{BB962C8B-B14F-4D97-AF65-F5344CB8AC3E}">
        <p14:creationId xmlns:p14="http://schemas.microsoft.com/office/powerpoint/2010/main" val="400167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4C545B7-4A76-41C6-A249-81AA962B1F89}" type="slidenum">
              <a:rPr kumimoji="1" lang="ja-JP" altLang="en-US" smtClean="0"/>
              <a:t>4</a:t>
            </a:fld>
            <a:endParaRPr kumimoji="1" lang="ja-JP" altLang="en-US" dirty="0"/>
          </a:p>
        </p:txBody>
      </p:sp>
      <p:pic>
        <p:nvPicPr>
          <p:cNvPr id="8" name="Picture 4" descr="都市の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024" y="1507393"/>
            <a:ext cx="6056404" cy="3645058"/>
          </a:xfrm>
          <a:prstGeom prst="rect">
            <a:avLst/>
          </a:prstGeom>
          <a:solidFill>
            <a:schemeClr val="bg1">
              <a:lumMod val="95000"/>
            </a:schemeClr>
          </a:solidFill>
        </p:spPr>
      </p:pic>
      <p:grpSp>
        <p:nvGrpSpPr>
          <p:cNvPr id="38" name="グループ化 37"/>
          <p:cNvGrpSpPr/>
          <p:nvPr/>
        </p:nvGrpSpPr>
        <p:grpSpPr>
          <a:xfrm>
            <a:off x="577103" y="1086264"/>
            <a:ext cx="8234388" cy="732381"/>
            <a:chOff x="577103" y="1009580"/>
            <a:chExt cx="8234388" cy="732381"/>
          </a:xfrm>
        </p:grpSpPr>
        <p:sp>
          <p:nvSpPr>
            <p:cNvPr id="3" name="思考の吹き出し: 雲形 2"/>
            <p:cNvSpPr/>
            <p:nvPr/>
          </p:nvSpPr>
          <p:spPr>
            <a:xfrm>
              <a:off x="577103" y="1044925"/>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思考の吹き出し: 雲形 9"/>
            <p:cNvSpPr/>
            <p:nvPr/>
          </p:nvSpPr>
          <p:spPr>
            <a:xfrm>
              <a:off x="2661458" y="1181084"/>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思考の吹き出し: 雲形 10"/>
            <p:cNvSpPr/>
            <p:nvPr/>
          </p:nvSpPr>
          <p:spPr>
            <a:xfrm>
              <a:off x="4386695" y="1009580"/>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思考の吹き出し: 雲形 11"/>
            <p:cNvSpPr/>
            <p:nvPr/>
          </p:nvSpPr>
          <p:spPr>
            <a:xfrm>
              <a:off x="6174090" y="1235641"/>
              <a:ext cx="2637401" cy="506320"/>
            </a:xfrm>
            <a:prstGeom prst="cloudCallout">
              <a:avLst>
                <a:gd name="adj1" fmla="val -44329"/>
                <a:gd name="adj2" fmla="val 1026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p:nvGrpSpPr>
        <p:grpSpPr>
          <a:xfrm>
            <a:off x="635003" y="1712109"/>
            <a:ext cx="7733059" cy="3646165"/>
            <a:chOff x="311728" y="1641929"/>
            <a:chExt cx="8201719" cy="3867140"/>
          </a:xfrm>
        </p:grpSpPr>
        <p:cxnSp>
          <p:nvCxnSpPr>
            <p:cNvPr id="13" name="直線コネクタ 12"/>
            <p:cNvCxnSpPr/>
            <p:nvPr/>
          </p:nvCxnSpPr>
          <p:spPr>
            <a:xfrm flipH="1">
              <a:off x="400522" y="164192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1126689" y="21482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1034053" y="16778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1760220" y="231539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2810203" y="19740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3913909" y="180495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3039433" y="26839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4841909" y="191424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5756308" y="197404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7312681" y="18498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6369091" y="304565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960683" y="26484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6607262" y="198767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5109020" y="250300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3982394" y="296868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3502597" y="199085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1959249" y="30617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7704845" y="2181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1283366" y="271897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4313622" y="1733366"/>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5331828" y="170949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7109285" y="2925862"/>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311728" y="279684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1646657" y="3160957"/>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2878688" y="2266750"/>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4586658" y="2025254"/>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7636072" y="301630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3614001" y="302334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4453302" y="330312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4084909" y="3357789"/>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3123463" y="313684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2374138" y="3735223"/>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1943362" y="3478218"/>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5384223" y="3228425"/>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6584989" y="3528711"/>
              <a:ext cx="808602" cy="1773846"/>
            </a:xfrm>
            <a:prstGeom prst="line">
              <a:avLst/>
            </a:prstGeom>
            <a:ln w="38100">
              <a:solidFill>
                <a:srgbClr val="2E84B1"/>
              </a:solidFill>
              <a:prstDash val="lgDashDot"/>
            </a:ln>
          </p:spPr>
          <p:style>
            <a:lnRef idx="1">
              <a:schemeClr val="accent1"/>
            </a:lnRef>
            <a:fillRef idx="0">
              <a:schemeClr val="accent1"/>
            </a:fillRef>
            <a:effectRef idx="0">
              <a:schemeClr val="accent1"/>
            </a:effectRef>
            <a:fontRef idx="minor">
              <a:schemeClr val="tx1"/>
            </a:fontRef>
          </p:style>
        </p:cxnSp>
      </p:grpSp>
      <p:sp>
        <p:nvSpPr>
          <p:cNvPr id="93" name="テキスト ボックス 92"/>
          <p:cNvSpPr txBox="1"/>
          <p:nvPr/>
        </p:nvSpPr>
        <p:spPr>
          <a:xfrm>
            <a:off x="4526319" y="15792"/>
            <a:ext cx="375424" cy="338554"/>
          </a:xfrm>
          <a:prstGeom prst="rect">
            <a:avLst/>
          </a:prstGeom>
          <a:noFill/>
        </p:spPr>
        <p:txBody>
          <a:bodyPr wrap="none" rtlCol="0">
            <a:spAutoFit/>
          </a:bodyPr>
          <a:lstStyle/>
          <a:p>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ふ</a:t>
            </a:r>
          </a:p>
        </p:txBody>
      </p:sp>
      <p:grpSp>
        <p:nvGrpSpPr>
          <p:cNvPr id="79" name="グループ化 78"/>
          <p:cNvGrpSpPr/>
          <p:nvPr/>
        </p:nvGrpSpPr>
        <p:grpSpPr>
          <a:xfrm>
            <a:off x="290287" y="5535"/>
            <a:ext cx="4375370" cy="887916"/>
            <a:chOff x="290287" y="5535"/>
            <a:chExt cx="4375370" cy="887916"/>
          </a:xfrm>
        </p:grpSpPr>
        <p:sp>
          <p:nvSpPr>
            <p:cNvPr id="81" name="角丸四角形 80"/>
            <p:cNvSpPr/>
            <p:nvPr/>
          </p:nvSpPr>
          <p:spPr>
            <a:xfrm>
              <a:off x="290287" y="81270"/>
              <a:ext cx="4375370" cy="81218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614827" y="191749"/>
              <a:ext cx="3363421" cy="630942"/>
            </a:xfrm>
            <a:prstGeom prst="rect">
              <a:avLst/>
            </a:prstGeom>
            <a:noFill/>
          </p:spPr>
          <p:txBody>
            <a:bodyPr wrap="none" rtlCol="0">
              <a:spAutoFit/>
            </a:bodyPr>
            <a:lstStyle/>
            <a:p>
              <a:r>
                <a:rPr kumimoji="1"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大雨が降ると・・・</a:t>
              </a:r>
              <a:endParaRPr kumimoji="1" lang="en-US" altLang="ja-JP"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83" name="テキスト ボックス 82"/>
            <p:cNvSpPr txBox="1"/>
            <p:nvPr/>
          </p:nvSpPr>
          <p:spPr>
            <a:xfrm>
              <a:off x="2037746" y="5535"/>
              <a:ext cx="375424" cy="338554"/>
            </a:xfrm>
            <a:prstGeom prst="rect">
              <a:avLst/>
            </a:prstGeom>
            <a:noFill/>
          </p:spPr>
          <p:txBody>
            <a:bodyPr wrap="none" rtlCol="0">
              <a:spAutoFit/>
            </a:bodyPr>
            <a:lstStyle/>
            <a:p>
              <a:r>
                <a:rPr kumimoji="1"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ふ</a:t>
              </a:r>
            </a:p>
          </p:txBody>
        </p:sp>
      </p:grpSp>
      <p:grpSp>
        <p:nvGrpSpPr>
          <p:cNvPr id="14" name="グループ化 13"/>
          <p:cNvGrpSpPr/>
          <p:nvPr/>
        </p:nvGrpSpPr>
        <p:grpSpPr>
          <a:xfrm>
            <a:off x="861187" y="1558555"/>
            <a:ext cx="7309788" cy="3410589"/>
            <a:chOff x="861187" y="1558555"/>
            <a:chExt cx="7309788" cy="3410589"/>
          </a:xfrm>
        </p:grpSpPr>
        <p:grpSp>
          <p:nvGrpSpPr>
            <p:cNvPr id="49" name="グループ化 48"/>
            <p:cNvGrpSpPr/>
            <p:nvPr/>
          </p:nvGrpSpPr>
          <p:grpSpPr>
            <a:xfrm>
              <a:off x="861187" y="2367043"/>
              <a:ext cx="2602101" cy="2602101"/>
              <a:chOff x="145491" y="1742318"/>
              <a:chExt cx="2602101" cy="2602101"/>
            </a:xfrm>
          </p:grpSpPr>
          <p:sp>
            <p:nvSpPr>
              <p:cNvPr id="46" name="星 16 45"/>
              <p:cNvSpPr/>
              <p:nvPr/>
            </p:nvSpPr>
            <p:spPr>
              <a:xfrm>
                <a:off x="145491" y="1742318"/>
                <a:ext cx="2602101" cy="2602101"/>
              </a:xfrm>
              <a:prstGeom prst="star16">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00" dirty="0">
                  <a:latin typeface="HGP創英角ｺﾞｼｯｸUB" panose="020B0900000000000000" pitchFamily="50" charset="-128"/>
                  <a:ea typeface="HGP創英角ｺﾞｼｯｸUB" panose="020B0900000000000000" pitchFamily="50" charset="-128"/>
                </a:endParaRPr>
              </a:p>
            </p:txBody>
          </p:sp>
          <p:sp>
            <p:nvSpPr>
              <p:cNvPr id="97" name="テキスト ボックス 96"/>
              <p:cNvSpPr txBox="1"/>
              <p:nvPr/>
            </p:nvSpPr>
            <p:spPr>
              <a:xfrm>
                <a:off x="623989" y="2512162"/>
                <a:ext cx="1732622" cy="261610"/>
              </a:xfrm>
              <a:prstGeom prst="rect">
                <a:avLst/>
              </a:prstGeom>
              <a:noFill/>
            </p:spPr>
            <p:txBody>
              <a:bodyPr wrap="square" rtlCol="0">
                <a:spAutoFit/>
              </a:bodyPr>
              <a:lstStyle/>
              <a:p>
                <a:pPr algn="dist"/>
                <a:r>
                  <a:rPr kumimoji="1" lang="ja-JP" altLang="en-US" sz="1100" dirty="0">
                    <a:solidFill>
                      <a:schemeClr val="bg1">
                        <a:alpha val="50000"/>
                      </a:schemeClr>
                    </a:solidFill>
                    <a:latin typeface="HGP創英角ｺﾞｼｯｸUB" panose="020B0900000000000000" pitchFamily="50" charset="-128"/>
                    <a:ea typeface="HGP創英角ｺﾞｼｯｸUB" panose="020B0900000000000000" pitchFamily="50" charset="-128"/>
                  </a:rPr>
                  <a:t>ど</a:t>
                </a:r>
                <a:r>
                  <a:rPr kumimoji="1" lang="ja-JP" altLang="en-US" sz="400" dirty="0">
                    <a:solidFill>
                      <a:schemeClr val="bg1">
                        <a:alpha val="50000"/>
                      </a:schemeClr>
                    </a:solidFill>
                    <a:latin typeface="HGP創英角ｺﾞｼｯｸUB" panose="020B0900000000000000" pitchFamily="50" charset="-128"/>
                    <a:ea typeface="HGP創英角ｺﾞｼｯｸUB" panose="020B0900000000000000" pitchFamily="50" charset="-128"/>
                  </a:rPr>
                  <a:t>　</a:t>
                </a:r>
                <a:r>
                  <a:rPr kumimoji="1" lang="ja-JP" altLang="en-US" sz="1100" dirty="0">
                    <a:solidFill>
                      <a:schemeClr val="bg1">
                        <a:alpha val="50000"/>
                      </a:schemeClr>
                    </a:solidFill>
                    <a:latin typeface="HGP創英角ｺﾞｼｯｸUB" panose="020B0900000000000000" pitchFamily="50" charset="-128"/>
                    <a:ea typeface="HGP創英角ｺﾞｼｯｸUB" panose="020B0900000000000000" pitchFamily="50" charset="-128"/>
                  </a:rPr>
                  <a:t>しゃさいがい</a:t>
                </a:r>
              </a:p>
            </p:txBody>
          </p:sp>
          <p:sp>
            <p:nvSpPr>
              <p:cNvPr id="48" name="テキスト ボックス 47"/>
              <p:cNvSpPr txBox="1"/>
              <p:nvPr/>
            </p:nvSpPr>
            <p:spPr>
              <a:xfrm>
                <a:off x="456527" y="2680270"/>
                <a:ext cx="1980029" cy="630942"/>
              </a:xfrm>
              <a:prstGeom prst="rect">
                <a:avLst/>
              </a:prstGeom>
              <a:noFill/>
            </p:spPr>
            <p:txBody>
              <a:bodyPr wrap="none" rtlCol="0">
                <a:spAutoFit/>
              </a:bodyPr>
              <a:lstStyle/>
              <a:p>
                <a:r>
                  <a:rPr kumimoji="1" lang="ja-JP" altLang="en-US" sz="3500" dirty="0">
                    <a:solidFill>
                      <a:schemeClr val="bg1">
                        <a:alpha val="50000"/>
                      </a:schemeClr>
                    </a:solidFill>
                    <a:latin typeface="HGP創英角ｺﾞｼｯｸUB" panose="020B0900000000000000" pitchFamily="50" charset="-128"/>
                    <a:ea typeface="HGP創英角ｺﾞｼｯｸUB" panose="020B0900000000000000" pitchFamily="50" charset="-128"/>
                  </a:rPr>
                  <a:t>土砂災害</a:t>
                </a:r>
              </a:p>
            </p:txBody>
          </p:sp>
        </p:grpSp>
        <p:grpSp>
          <p:nvGrpSpPr>
            <p:cNvPr id="50" name="グループ化 49"/>
            <p:cNvGrpSpPr/>
            <p:nvPr/>
          </p:nvGrpSpPr>
          <p:grpSpPr>
            <a:xfrm>
              <a:off x="5568874" y="1558555"/>
              <a:ext cx="2602101" cy="2602101"/>
              <a:chOff x="6505482" y="2425263"/>
              <a:chExt cx="2602101" cy="2602101"/>
            </a:xfrm>
          </p:grpSpPr>
          <p:sp>
            <p:nvSpPr>
              <p:cNvPr id="96" name="星 16 95"/>
              <p:cNvSpPr/>
              <p:nvPr/>
            </p:nvSpPr>
            <p:spPr>
              <a:xfrm>
                <a:off x="6505482" y="2425263"/>
                <a:ext cx="2602101" cy="2602101"/>
              </a:xfrm>
              <a:prstGeom prst="star16">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00" dirty="0">
                  <a:latin typeface="HGP創英角ｺﾞｼｯｸUB" panose="020B0900000000000000" pitchFamily="50" charset="-128"/>
                  <a:ea typeface="HGP創英角ｺﾞｼｯｸUB" panose="020B0900000000000000" pitchFamily="50" charset="-128"/>
                </a:endParaRPr>
              </a:p>
            </p:txBody>
          </p:sp>
          <p:sp>
            <p:nvSpPr>
              <p:cNvPr id="99" name="テキスト ボックス 98"/>
              <p:cNvSpPr txBox="1"/>
              <p:nvPr/>
            </p:nvSpPr>
            <p:spPr>
              <a:xfrm>
                <a:off x="6888527" y="3233447"/>
                <a:ext cx="1816750" cy="261610"/>
              </a:xfrm>
              <a:prstGeom prst="rect">
                <a:avLst/>
              </a:prstGeom>
              <a:noFill/>
            </p:spPr>
            <p:txBody>
              <a:bodyPr wrap="square" rtlCol="0">
                <a:spAutoFit/>
              </a:bodyPr>
              <a:lstStyle/>
              <a:p>
                <a:pPr algn="dist"/>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1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rPr>
                  <a:t>いがい</a:t>
                </a:r>
              </a:p>
            </p:txBody>
          </p:sp>
          <p:sp>
            <p:nvSpPr>
              <p:cNvPr id="100" name="テキスト ボックス 99"/>
              <p:cNvSpPr txBox="1"/>
              <p:nvPr/>
            </p:nvSpPr>
            <p:spPr>
              <a:xfrm>
                <a:off x="6816518" y="3376904"/>
                <a:ext cx="1980029" cy="630942"/>
              </a:xfrm>
              <a:prstGeom prst="rect">
                <a:avLst/>
              </a:prstGeom>
              <a:noFill/>
            </p:spPr>
            <p:txBody>
              <a:bodyPr wrap="none" rtlCol="0">
                <a:spAutoFit/>
              </a:bodyPr>
              <a:lstStyle/>
              <a:p>
                <a:r>
                  <a:rPr kumimoji="1" lang="ja-JP" altLang="en-US" sz="3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grpSp>
      <p:grpSp>
        <p:nvGrpSpPr>
          <p:cNvPr id="6" name="グループ化 5"/>
          <p:cNvGrpSpPr/>
          <p:nvPr/>
        </p:nvGrpSpPr>
        <p:grpSpPr>
          <a:xfrm>
            <a:off x="0" y="5134596"/>
            <a:ext cx="9144000" cy="1691845"/>
            <a:chOff x="0" y="5134596"/>
            <a:chExt cx="9144000" cy="1691845"/>
          </a:xfrm>
        </p:grpSpPr>
        <p:grpSp>
          <p:nvGrpSpPr>
            <p:cNvPr id="2" name="グループ化 1"/>
            <p:cNvGrpSpPr/>
            <p:nvPr/>
          </p:nvGrpSpPr>
          <p:grpSpPr>
            <a:xfrm>
              <a:off x="0" y="5134596"/>
              <a:ext cx="9144000" cy="1691845"/>
              <a:chOff x="0" y="5134596"/>
              <a:chExt cx="9144000" cy="1691845"/>
            </a:xfrm>
          </p:grpSpPr>
          <p:sp>
            <p:nvSpPr>
              <p:cNvPr id="65" name="テキスト ボックス 64"/>
              <p:cNvSpPr txBox="1"/>
              <p:nvPr/>
            </p:nvSpPr>
            <p:spPr>
              <a:xfrm>
                <a:off x="0" y="5177976"/>
                <a:ext cx="9144000" cy="1648465"/>
              </a:xfrm>
              <a:prstGeom prst="rect">
                <a:avLst/>
              </a:prstGeom>
              <a:noFill/>
            </p:spPr>
            <p:txBody>
              <a:bodyPr wrap="square" rtlCol="0">
                <a:spAutoFit/>
              </a:bodyPr>
              <a:lstStyle/>
              <a:p>
                <a:pPr algn="ctr">
                  <a:lnSpc>
                    <a:spcPts val="6500"/>
                  </a:lnSpc>
                </a:pPr>
                <a:r>
                  <a:rPr kumimoji="1" lang="ja-JP" altLang="en-US" sz="4500" dirty="0">
                    <a:effectLst/>
                    <a:latin typeface="HGP創英角ｺﾞｼｯｸUB" panose="020B0900000000000000" pitchFamily="50" charset="-128"/>
                    <a:ea typeface="HGP創英角ｺﾞｼｯｸUB" panose="020B0900000000000000" pitchFamily="50" charset="-128"/>
                  </a:rPr>
                  <a:t>今日は</a:t>
                </a:r>
                <a:r>
                  <a:rPr kumimoji="1" lang="ja-JP" altLang="en-US" sz="45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rPr>
                  <a:t>　　　　　　　　</a:t>
                </a:r>
                <a:r>
                  <a:rPr kumimoji="1" lang="ja-JP" altLang="en-US" sz="4500" dirty="0">
                    <a:effectLst/>
                    <a:latin typeface="HGP創英角ｺﾞｼｯｸUB" panose="020B0900000000000000" pitchFamily="50" charset="-128"/>
                    <a:ea typeface="HGP創英角ｺﾞｼｯｸUB" panose="020B0900000000000000" pitchFamily="50" charset="-128"/>
                  </a:rPr>
                  <a:t>について</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a:p>
                <a:pPr algn="ctr">
                  <a:lnSpc>
                    <a:spcPts val="6500"/>
                  </a:lnSpc>
                </a:pPr>
                <a:r>
                  <a:rPr kumimoji="1" lang="ja-JP" altLang="en-US" sz="4500" dirty="0">
                    <a:latin typeface="HGP創英角ｺﾞｼｯｸUB" panose="020B0900000000000000" pitchFamily="50" charset="-128"/>
                    <a:ea typeface="HGP創英角ｺﾞｼｯｸUB" panose="020B0900000000000000" pitchFamily="50" charset="-128"/>
                  </a:rPr>
                  <a:t>詳しく勉強しましょう。</a:t>
                </a:r>
                <a:endParaRPr kumimoji="1" lang="en-US" altLang="ja-JP" sz="4500" dirty="0">
                  <a:effectLst/>
                  <a:latin typeface="HGP創英角ｺﾞｼｯｸUB" panose="020B0900000000000000" pitchFamily="50" charset="-128"/>
                  <a:ea typeface="HGP創英角ｺﾞｼｯｸUB" panose="020B0900000000000000" pitchFamily="50" charset="-128"/>
                </a:endParaRPr>
              </a:p>
            </p:txBody>
          </p:sp>
          <p:grpSp>
            <p:nvGrpSpPr>
              <p:cNvPr id="66" name="グループ化 65"/>
              <p:cNvGrpSpPr/>
              <p:nvPr/>
            </p:nvGrpSpPr>
            <p:grpSpPr>
              <a:xfrm>
                <a:off x="3075127" y="5134596"/>
                <a:ext cx="2674839" cy="923108"/>
                <a:chOff x="1086517" y="2528978"/>
                <a:chExt cx="2674839" cy="923108"/>
              </a:xfrm>
            </p:grpSpPr>
            <p:grpSp>
              <p:nvGrpSpPr>
                <p:cNvPr id="68" name="グループ化 67"/>
                <p:cNvGrpSpPr/>
                <p:nvPr/>
              </p:nvGrpSpPr>
              <p:grpSpPr>
                <a:xfrm>
                  <a:off x="1086517" y="2528978"/>
                  <a:ext cx="2674839" cy="923108"/>
                  <a:chOff x="5973269" y="1268379"/>
                  <a:chExt cx="2674839" cy="923108"/>
                </a:xfrm>
              </p:grpSpPr>
              <p:sp>
                <p:nvSpPr>
                  <p:cNvPr id="70" name="角丸四角形 69"/>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p:cNvSpPr txBox="1"/>
                  <p:nvPr/>
                </p:nvSpPr>
                <p:spPr>
                  <a:xfrm>
                    <a:off x="6114111" y="1375990"/>
                    <a:ext cx="2390398" cy="754053"/>
                  </a:xfrm>
                  <a:prstGeom prst="rect">
                    <a:avLst/>
                  </a:prstGeom>
                  <a:noFill/>
                </p:spPr>
                <p:txBody>
                  <a:bodyPr wrap="none" rtlCol="0">
                    <a:spAutoFit/>
                  </a:bodyPr>
                  <a:lstStyle/>
                  <a:p>
                    <a:r>
                      <a:rPr kumimoji="1" lang="ja-JP" altLang="en-US" sz="43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69" name="テキスト ボックス 68"/>
                <p:cNvSpPr txBox="1"/>
                <p:nvPr/>
              </p:nvSpPr>
              <p:spPr>
                <a:xfrm>
                  <a:off x="1368249" y="2532952"/>
                  <a:ext cx="2109434"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grpSp>
        <p:sp>
          <p:nvSpPr>
            <p:cNvPr id="5" name="テキスト ボックス 4"/>
            <p:cNvSpPr txBox="1"/>
            <p:nvPr/>
          </p:nvSpPr>
          <p:spPr>
            <a:xfrm>
              <a:off x="2010207" y="5936514"/>
              <a:ext cx="520151" cy="307777"/>
            </a:xfrm>
            <a:prstGeom prst="rect">
              <a:avLst/>
            </a:prstGeom>
            <a:noFill/>
          </p:spPr>
          <p:txBody>
            <a:bodyPr wrap="square" rtlCol="0">
              <a:spAutoFit/>
            </a:bodyPr>
            <a:lstStyle/>
            <a:p>
              <a:pPr algn="dist"/>
              <a:r>
                <a:rPr kumimoji="1" lang="ja-JP" altLang="en-US" sz="1400" dirty="0">
                  <a:latin typeface="HGP創英角ｺﾞｼｯｸUB" panose="020B0900000000000000" pitchFamily="50" charset="-128"/>
                  <a:ea typeface="HGP創英角ｺﾞｼｯｸUB" panose="020B0900000000000000" pitchFamily="50" charset="-128"/>
                </a:rPr>
                <a:t>くわ</a:t>
              </a:r>
            </a:p>
          </p:txBody>
        </p:sp>
      </p:grpSp>
      <p:sp>
        <p:nvSpPr>
          <p:cNvPr id="85" name="正方形/長方形 84"/>
          <p:cNvSpPr/>
          <p:nvPr/>
        </p:nvSpPr>
        <p:spPr>
          <a:xfrm>
            <a:off x="6614848" y="5047110"/>
            <a:ext cx="1981633"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イラスト｜国土交通省都市局 都市計画課</a:t>
            </a:r>
            <a:endParaRPr lang="en-US" altLang="ja-JP" sz="800" dirty="0">
              <a:latin typeface="MS PGothic" panose="020B0600070205080204" pitchFamily="50" charset="-128"/>
              <a:ea typeface="MS PGothic" panose="020B0600070205080204" pitchFamily="50" charset="-128"/>
            </a:endParaRPr>
          </a:p>
        </p:txBody>
      </p:sp>
    </p:spTree>
    <p:extLst>
      <p:ext uri="{BB962C8B-B14F-4D97-AF65-F5344CB8AC3E}">
        <p14:creationId xmlns:p14="http://schemas.microsoft.com/office/powerpoint/2010/main" val="125076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40</a:t>
            </a:fld>
            <a:endParaRPr kumimoji="1" lang="ja-JP" altLang="en-US"/>
          </a:p>
        </p:txBody>
      </p:sp>
      <p:grpSp>
        <p:nvGrpSpPr>
          <p:cNvPr id="20" name="グループ化 19">
            <a:extLst>
              <a:ext uri="{FF2B5EF4-FFF2-40B4-BE49-F238E27FC236}">
                <a16:creationId xmlns:a16="http://schemas.microsoft.com/office/drawing/2014/main" id="{5136347C-236C-0402-95E0-F0D833E63D21}"/>
              </a:ext>
            </a:extLst>
          </p:cNvPr>
          <p:cNvGrpSpPr/>
          <p:nvPr/>
        </p:nvGrpSpPr>
        <p:grpSpPr>
          <a:xfrm>
            <a:off x="888860" y="4375111"/>
            <a:ext cx="2629430" cy="2298110"/>
            <a:chOff x="888860" y="4375111"/>
            <a:chExt cx="2629430" cy="2298110"/>
          </a:xfrm>
        </p:grpSpPr>
        <p:pic>
          <p:nvPicPr>
            <p:cNvPr id="32" name="図 3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97327" y="4429184"/>
              <a:ext cx="2605090" cy="2244037"/>
            </a:xfrm>
            <a:prstGeom prst="rect">
              <a:avLst/>
            </a:prstGeom>
          </p:spPr>
        </p:pic>
        <p:sp>
          <p:nvSpPr>
            <p:cNvPr id="24" name="正方形/長方形 23"/>
            <p:cNvSpPr/>
            <p:nvPr/>
          </p:nvSpPr>
          <p:spPr>
            <a:xfrm>
              <a:off x="888860" y="4375111"/>
              <a:ext cx="2629430" cy="2298110"/>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803C1820-1DE5-AB34-5597-2971F5568110}"/>
              </a:ext>
            </a:extLst>
          </p:cNvPr>
          <p:cNvGrpSpPr/>
          <p:nvPr/>
        </p:nvGrpSpPr>
        <p:grpSpPr>
          <a:xfrm>
            <a:off x="177800" y="1171480"/>
            <a:ext cx="4394200" cy="2952984"/>
            <a:chOff x="177800" y="1171480"/>
            <a:chExt cx="4394200" cy="2952984"/>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0809" y="1296072"/>
              <a:ext cx="1964267" cy="2116667"/>
            </a:xfrm>
            <a:prstGeom prst="rect">
              <a:avLst/>
            </a:prstGeom>
          </p:spPr>
        </p:pic>
        <p:sp>
          <p:nvSpPr>
            <p:cNvPr id="11" name="角丸四角形 10"/>
            <p:cNvSpPr/>
            <p:nvPr/>
          </p:nvSpPr>
          <p:spPr>
            <a:xfrm>
              <a:off x="2268538" y="2372767"/>
              <a:ext cx="2232025" cy="1628432"/>
            </a:xfrm>
            <a:prstGeom prst="roundRect">
              <a:avLst/>
            </a:prstGeom>
            <a:solidFill>
              <a:schemeClr val="bg1"/>
            </a:solid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77800" y="1171480"/>
              <a:ext cx="4394200" cy="2952984"/>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pic>
          <p:nvPicPr>
            <p:cNvPr id="5" name="図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2193" y="2498891"/>
              <a:ext cx="2175064" cy="1532902"/>
            </a:xfrm>
            <a:prstGeom prst="rect">
              <a:avLst/>
            </a:prstGeom>
          </p:spPr>
        </p:pic>
        <p:sp>
          <p:nvSpPr>
            <p:cNvPr id="9" name="テキスト ボックス 8"/>
            <p:cNvSpPr txBox="1"/>
            <p:nvPr/>
          </p:nvSpPr>
          <p:spPr>
            <a:xfrm>
              <a:off x="2199442" y="1357904"/>
              <a:ext cx="2335896" cy="1015663"/>
            </a:xfrm>
            <a:prstGeom prst="rect">
              <a:avLst/>
            </a:prstGeom>
            <a:noFill/>
          </p:spPr>
          <p:txBody>
            <a:bodyPr wrap="none" rtlCol="0">
              <a:spAutoFit/>
            </a:bodyPr>
            <a:lstStyle/>
            <a:p>
              <a:pPr algn="ctr"/>
              <a:r>
                <a:rPr kumimoji="1" lang="ja-JP" altLang="en-US" sz="2000" dirty="0">
                  <a:latin typeface="HGP創英角ｺﾞｼｯｸUB" panose="020B0900000000000000" pitchFamily="50" charset="-128"/>
                  <a:ea typeface="HGP創英角ｺﾞｼｯｸUB" panose="020B0900000000000000" pitchFamily="50" charset="-128"/>
                </a:rPr>
                <a:t>プランターなども</a:t>
              </a:r>
              <a:endParaRPr kumimoji="1" lang="en-US" altLang="ja-JP" sz="2000" dirty="0">
                <a:latin typeface="HGP創英角ｺﾞｼｯｸUB" panose="020B0900000000000000" pitchFamily="50" charset="-128"/>
                <a:ea typeface="HGP創英角ｺﾞｼｯｸUB" panose="020B0900000000000000" pitchFamily="50" charset="-128"/>
              </a:endParaRPr>
            </a:p>
            <a:p>
              <a:pPr algn="ctr"/>
              <a:r>
                <a:rPr kumimoji="1" lang="ja-JP" altLang="en-US" sz="2000" dirty="0">
                  <a:latin typeface="HGP創英角ｺﾞｼｯｸUB" panose="020B0900000000000000" pitchFamily="50" charset="-128"/>
                  <a:ea typeface="HGP創英角ｺﾞｼｯｸUB" panose="020B0900000000000000" pitchFamily="50" charset="-128"/>
                </a:rPr>
                <a:t>代わりに</a:t>
              </a:r>
              <a:endParaRPr kumimoji="1" lang="en-US" altLang="ja-JP" sz="2000" dirty="0">
                <a:latin typeface="HGP創英角ｺﾞｼｯｸUB" panose="020B0900000000000000" pitchFamily="50" charset="-128"/>
                <a:ea typeface="HGP創英角ｺﾞｼｯｸUB" panose="020B0900000000000000" pitchFamily="50" charset="-128"/>
              </a:endParaRPr>
            </a:p>
            <a:p>
              <a:pPr algn="ctr"/>
              <a:r>
                <a:rPr kumimoji="1" lang="ja-JP" altLang="en-US" sz="2000" dirty="0">
                  <a:latin typeface="HGP創英角ｺﾞｼｯｸUB" panose="020B0900000000000000" pitchFamily="50" charset="-128"/>
                  <a:ea typeface="HGP創英角ｺﾞｼｯｸUB" panose="020B0900000000000000" pitchFamily="50" charset="-128"/>
                </a:rPr>
                <a:t>使うことができます。</a:t>
              </a:r>
            </a:p>
          </p:txBody>
        </p:sp>
        <p:sp>
          <p:nvSpPr>
            <p:cNvPr id="34" name="右矢印 33"/>
            <p:cNvSpPr/>
            <p:nvPr/>
          </p:nvSpPr>
          <p:spPr>
            <a:xfrm>
              <a:off x="2053140" y="2510444"/>
              <a:ext cx="665066" cy="321392"/>
            </a:xfrm>
            <a:prstGeom prst="rightArrow">
              <a:avLst>
                <a:gd name="adj1" fmla="val 27472"/>
                <a:gd name="adj2" fmla="val 50000"/>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正方形/長方形 34"/>
          <p:cNvSpPr/>
          <p:nvPr/>
        </p:nvSpPr>
        <p:spPr>
          <a:xfrm>
            <a:off x="2922717" y="6654883"/>
            <a:ext cx="6136616"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イラスト：水害ハザードマップ作成の手引き（国土交通省）</a:t>
            </a:r>
            <a:r>
              <a:rPr lang="en-US" altLang="ja-JP" sz="800" dirty="0">
                <a:latin typeface="MS PGothic" panose="020B0600070205080204" pitchFamily="50" charset="-128"/>
                <a:ea typeface="MS PGothic" panose="020B0600070205080204" pitchFamily="50" charset="-128"/>
              </a:rPr>
              <a:t>http://www.mlit.go.jp/river/basic_info/jigyo_keikaku/saigai/tisiki/hazardmap/</a:t>
            </a:r>
          </a:p>
        </p:txBody>
      </p:sp>
      <p:grpSp>
        <p:nvGrpSpPr>
          <p:cNvPr id="17" name="グループ化 16">
            <a:extLst>
              <a:ext uri="{FF2B5EF4-FFF2-40B4-BE49-F238E27FC236}">
                <a16:creationId xmlns:a16="http://schemas.microsoft.com/office/drawing/2014/main" id="{F76F62BD-3090-6829-F168-C29B604C3F4A}"/>
              </a:ext>
            </a:extLst>
          </p:cNvPr>
          <p:cNvGrpSpPr/>
          <p:nvPr/>
        </p:nvGrpSpPr>
        <p:grpSpPr>
          <a:xfrm>
            <a:off x="4343583" y="2285993"/>
            <a:ext cx="4926925" cy="1816151"/>
            <a:chOff x="4343583" y="2285993"/>
            <a:chExt cx="4926925" cy="1816151"/>
          </a:xfrm>
        </p:grpSpPr>
        <p:sp>
          <p:nvSpPr>
            <p:cNvPr id="21" name="正方形/長方形 20"/>
            <p:cNvSpPr/>
            <p:nvPr/>
          </p:nvSpPr>
          <p:spPr>
            <a:xfrm>
              <a:off x="4675935" y="2292160"/>
              <a:ext cx="4383398" cy="1809984"/>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22" name="テキスト ボックス 21"/>
            <p:cNvSpPr txBox="1"/>
            <p:nvPr/>
          </p:nvSpPr>
          <p:spPr>
            <a:xfrm>
              <a:off x="4717659" y="2381544"/>
              <a:ext cx="4552849" cy="1563570"/>
            </a:xfrm>
            <a:prstGeom prst="rect">
              <a:avLst/>
            </a:prstGeom>
            <a:noFill/>
          </p:spPr>
          <p:txBody>
            <a:bodyPr wrap="none" rtlCol="0">
              <a:spAutoFit/>
            </a:bodyPr>
            <a:lstStyle/>
            <a:p>
              <a:pPr>
                <a:lnSpc>
                  <a:spcPts val="4000"/>
                </a:lnSpc>
              </a:pPr>
              <a:r>
                <a:rPr kumimoji="1" lang="ja-JP" altLang="en-US" sz="2800" dirty="0">
                  <a:latin typeface="HGP創英角ｺﾞｼｯｸUB" panose="020B0900000000000000" pitchFamily="50" charset="-128"/>
                  <a:ea typeface="HGP創英角ｺﾞｼｯｸUB" panose="020B0900000000000000" pitchFamily="50" charset="-128"/>
                </a:rPr>
                <a:t>玄関に、</a:t>
              </a:r>
              <a:r>
                <a:rPr kumimoji="1" lang="ja-JP" altLang="en-US" sz="2800" dirty="0">
                  <a:solidFill>
                    <a:srgbClr val="B52F25"/>
                  </a:solidFill>
                  <a:latin typeface="HGP創英角ｺﾞｼｯｸUB" panose="020B0900000000000000" pitchFamily="50" charset="-128"/>
                  <a:ea typeface="HGP創英角ｺﾞｼｯｸUB" panose="020B0900000000000000" pitchFamily="50" charset="-128"/>
                </a:rPr>
                <a:t>大きめのゴミ袋</a:t>
              </a:r>
              <a:r>
                <a:rPr kumimoji="1" lang="ja-JP" altLang="en-US" sz="2800" dirty="0">
                  <a:latin typeface="HGP創英角ｺﾞｼｯｸUB" panose="020B0900000000000000" pitchFamily="50" charset="-128"/>
                  <a:ea typeface="HGP創英角ｺﾞｼｯｸUB" panose="020B0900000000000000" pitchFamily="50" charset="-128"/>
                </a:rPr>
                <a:t>など</a:t>
              </a:r>
              <a:endParaRPr kumimoji="1" lang="en-US" altLang="ja-JP" sz="2800" dirty="0">
                <a:latin typeface="HGP創英角ｺﾞｼｯｸUB" panose="020B0900000000000000" pitchFamily="50" charset="-128"/>
                <a:ea typeface="HGP創英角ｺﾞｼｯｸUB" panose="020B0900000000000000" pitchFamily="50" charset="-128"/>
              </a:endParaRPr>
            </a:p>
            <a:p>
              <a:pPr>
                <a:lnSpc>
                  <a:spcPts val="4000"/>
                </a:lnSpc>
              </a:pPr>
              <a:r>
                <a:rPr kumimoji="1" lang="ja-JP" altLang="en-US" sz="2800" dirty="0">
                  <a:latin typeface="HGP創英角ｺﾞｼｯｸUB" panose="020B0900000000000000" pitchFamily="50" charset="-128"/>
                  <a:ea typeface="HGP創英角ｺﾞｼｯｸUB" panose="020B0900000000000000" pitchFamily="50" charset="-128"/>
                </a:rPr>
                <a:t>に水を入れたものを並べ</a:t>
              </a:r>
              <a:endParaRPr kumimoji="1" lang="en-US" altLang="ja-JP" sz="2800" dirty="0">
                <a:latin typeface="HGP創英角ｺﾞｼｯｸUB" panose="020B0900000000000000" pitchFamily="50" charset="-128"/>
                <a:ea typeface="HGP創英角ｺﾞｼｯｸUB" panose="020B0900000000000000" pitchFamily="50" charset="-128"/>
              </a:endParaRPr>
            </a:p>
            <a:p>
              <a:pPr>
                <a:lnSpc>
                  <a:spcPts val="4000"/>
                </a:lnSpc>
              </a:pPr>
              <a:r>
                <a:rPr kumimoji="1" lang="ja-JP" altLang="en-US" sz="2800" dirty="0">
                  <a:solidFill>
                    <a:srgbClr val="B52F25"/>
                  </a:solidFill>
                  <a:latin typeface="HGP創英角ｺﾞｼｯｸUB" panose="020B0900000000000000" pitchFamily="50" charset="-128"/>
                  <a:ea typeface="HGP創英角ｺﾞｼｯｸUB" panose="020B0900000000000000" pitchFamily="50" charset="-128"/>
                </a:rPr>
                <a:t>水が入ってこない</a:t>
              </a:r>
              <a:r>
                <a:rPr kumimoji="1" lang="ja-JP" altLang="en-US" sz="2800" dirty="0">
                  <a:latin typeface="HGP創英角ｺﾞｼｯｸUB" panose="020B0900000000000000" pitchFamily="50" charset="-128"/>
                  <a:ea typeface="HGP創英角ｺﾞｼｯｸUB" panose="020B0900000000000000" pitchFamily="50" charset="-128"/>
                </a:rPr>
                <a:t>ようにする。</a:t>
              </a:r>
            </a:p>
          </p:txBody>
        </p:sp>
        <p:sp>
          <p:nvSpPr>
            <p:cNvPr id="28" name="テキスト ボックス 27"/>
            <p:cNvSpPr txBox="1"/>
            <p:nvPr/>
          </p:nvSpPr>
          <p:spPr>
            <a:xfrm>
              <a:off x="7835655" y="2285993"/>
              <a:ext cx="559290" cy="261610"/>
            </a:xfrm>
            <a:prstGeom prst="rect">
              <a:avLst/>
            </a:prstGeom>
            <a:noFill/>
          </p:spPr>
          <p:txBody>
            <a:bodyPr wrap="square" rtlCol="0">
              <a:spAutoFit/>
            </a:bodyPr>
            <a:lstStyle/>
            <a:p>
              <a:pPr algn="dist"/>
              <a:r>
                <a:rPr kumimoji="1" lang="ja-JP" altLang="en-US" sz="1100" dirty="0">
                  <a:solidFill>
                    <a:srgbClr val="B52F25"/>
                  </a:solidFill>
                  <a:latin typeface="HGP創英角ｺﾞｼｯｸUB" panose="020B0900000000000000" pitchFamily="50" charset="-128"/>
                  <a:ea typeface="HGP創英角ｺﾞｼｯｸUB" panose="020B0900000000000000" pitchFamily="50" charset="-128"/>
                </a:rPr>
                <a:t>ぶくろ</a:t>
              </a:r>
            </a:p>
          </p:txBody>
        </p:sp>
        <p:sp>
          <p:nvSpPr>
            <p:cNvPr id="29" name="テキスト ボックス 28"/>
            <p:cNvSpPr txBox="1"/>
            <p:nvPr/>
          </p:nvSpPr>
          <p:spPr>
            <a:xfrm>
              <a:off x="4727817" y="2292160"/>
              <a:ext cx="866796"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げんかん</a:t>
              </a:r>
            </a:p>
          </p:txBody>
        </p:sp>
        <p:sp>
          <p:nvSpPr>
            <p:cNvPr id="33" name="テキスト ボックス 32"/>
            <p:cNvSpPr txBox="1"/>
            <p:nvPr/>
          </p:nvSpPr>
          <p:spPr>
            <a:xfrm>
              <a:off x="7642861" y="2807249"/>
              <a:ext cx="472439"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なら</a:t>
              </a:r>
            </a:p>
          </p:txBody>
        </p:sp>
        <p:sp>
          <p:nvSpPr>
            <p:cNvPr id="13" name="二等辺三角形 12">
              <a:extLst>
                <a:ext uri="{FF2B5EF4-FFF2-40B4-BE49-F238E27FC236}">
                  <a16:creationId xmlns:a16="http://schemas.microsoft.com/office/drawing/2014/main" id="{5C7AD7A1-BAAB-8923-1754-EE8A4294464E}"/>
                </a:ext>
              </a:extLst>
            </p:cNvPr>
            <p:cNvSpPr/>
            <p:nvPr/>
          </p:nvSpPr>
          <p:spPr>
            <a:xfrm rot="16200000">
              <a:off x="4380712" y="2887559"/>
              <a:ext cx="324754" cy="399011"/>
            </a:xfrm>
            <a:prstGeom prst="triangle">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14FF7D0F-6DFD-3F83-D886-366BEF817784}"/>
              </a:ext>
            </a:extLst>
          </p:cNvPr>
          <p:cNvGrpSpPr/>
          <p:nvPr/>
        </p:nvGrpSpPr>
        <p:grpSpPr>
          <a:xfrm>
            <a:off x="3634626" y="4794505"/>
            <a:ext cx="3515558" cy="1809984"/>
            <a:chOff x="4375979" y="4794505"/>
            <a:chExt cx="3515558" cy="1809984"/>
          </a:xfrm>
        </p:grpSpPr>
        <p:sp>
          <p:nvSpPr>
            <p:cNvPr id="25" name="正方形/長方形 24"/>
            <p:cNvSpPr/>
            <p:nvPr/>
          </p:nvSpPr>
          <p:spPr>
            <a:xfrm>
              <a:off x="4754880" y="4794505"/>
              <a:ext cx="3136657" cy="1809984"/>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p:cNvSpPr txBox="1"/>
            <p:nvPr/>
          </p:nvSpPr>
          <p:spPr>
            <a:xfrm>
              <a:off x="4833562" y="4883889"/>
              <a:ext cx="3007555" cy="1563570"/>
            </a:xfrm>
            <a:prstGeom prst="rect">
              <a:avLst/>
            </a:prstGeom>
            <a:noFill/>
          </p:spPr>
          <p:txBody>
            <a:bodyPr wrap="none" rtlCol="0">
              <a:spAutoFit/>
            </a:bodyPr>
            <a:lstStyle/>
            <a:p>
              <a:pPr>
                <a:lnSpc>
                  <a:spcPts val="4000"/>
                </a:lnSpc>
              </a:pPr>
              <a:r>
                <a:rPr kumimoji="1" lang="ja-JP" altLang="en-US" sz="2800" dirty="0">
                  <a:latin typeface="HGP創英角ｺﾞｼｯｸUB" panose="020B0900000000000000" pitchFamily="50" charset="-128"/>
                  <a:ea typeface="HGP創英角ｺﾞｼｯｸUB" panose="020B0900000000000000" pitchFamily="50" charset="-128"/>
                </a:rPr>
                <a:t>日ごろから</a:t>
              </a:r>
              <a:endParaRPr kumimoji="1" lang="en-US" altLang="ja-JP" sz="2800" dirty="0">
                <a:latin typeface="HGP創英角ｺﾞｼｯｸUB" panose="020B0900000000000000" pitchFamily="50" charset="-128"/>
                <a:ea typeface="HGP創英角ｺﾞｼｯｸUB" panose="020B0900000000000000" pitchFamily="50" charset="-128"/>
              </a:endParaRPr>
            </a:p>
            <a:p>
              <a:pPr>
                <a:lnSpc>
                  <a:spcPts val="4000"/>
                </a:lnSpc>
              </a:pPr>
              <a:r>
                <a:rPr kumimoji="1" lang="ja-JP" altLang="en-US" sz="2800" dirty="0">
                  <a:solidFill>
                    <a:srgbClr val="B52F25"/>
                  </a:solidFill>
                  <a:latin typeface="HGP創英角ｺﾞｼｯｸUB" panose="020B0900000000000000" pitchFamily="50" charset="-128"/>
                  <a:ea typeface="HGP創英角ｺﾞｼｯｸUB" panose="020B0900000000000000" pitchFamily="50" charset="-128"/>
                </a:rPr>
                <a:t>家のまわりをきれい</a:t>
              </a:r>
              <a:endParaRPr kumimoji="1" lang="en-US" altLang="ja-JP" sz="2800" dirty="0">
                <a:solidFill>
                  <a:srgbClr val="B52F25"/>
                </a:solidFill>
                <a:latin typeface="HGP創英角ｺﾞｼｯｸUB" panose="020B0900000000000000" pitchFamily="50" charset="-128"/>
                <a:ea typeface="HGP創英角ｺﾞｼｯｸUB" panose="020B0900000000000000" pitchFamily="50" charset="-128"/>
              </a:endParaRPr>
            </a:p>
            <a:p>
              <a:pPr>
                <a:lnSpc>
                  <a:spcPts val="4000"/>
                </a:lnSpc>
              </a:pPr>
              <a:r>
                <a:rPr kumimoji="1" lang="ja-JP" altLang="en-US" sz="2800" dirty="0">
                  <a:latin typeface="HGP創英角ｺﾞｼｯｸUB" panose="020B0900000000000000" pitchFamily="50" charset="-128"/>
                  <a:ea typeface="HGP創英角ｺﾞｼｯｸUB" panose="020B0900000000000000" pitchFamily="50" charset="-128"/>
                </a:rPr>
                <a:t>にしておく。</a:t>
              </a:r>
            </a:p>
          </p:txBody>
        </p:sp>
        <p:sp>
          <p:nvSpPr>
            <p:cNvPr id="14" name="二等辺三角形 13">
              <a:extLst>
                <a:ext uri="{FF2B5EF4-FFF2-40B4-BE49-F238E27FC236}">
                  <a16:creationId xmlns:a16="http://schemas.microsoft.com/office/drawing/2014/main" id="{A8A12E63-9068-1A9F-649B-6DAECA00E154}"/>
                </a:ext>
              </a:extLst>
            </p:cNvPr>
            <p:cNvSpPr/>
            <p:nvPr/>
          </p:nvSpPr>
          <p:spPr>
            <a:xfrm rot="16200000">
              <a:off x="4413108" y="5465301"/>
              <a:ext cx="324754" cy="399011"/>
            </a:xfrm>
            <a:prstGeom prst="triangle">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a:extLst>
              <a:ext uri="{FF2B5EF4-FFF2-40B4-BE49-F238E27FC236}">
                <a16:creationId xmlns:a16="http://schemas.microsoft.com/office/drawing/2014/main" id="{F89A192E-2175-23C7-B28B-8E9F0DF5E501}"/>
              </a:ext>
            </a:extLst>
          </p:cNvPr>
          <p:cNvGrpSpPr/>
          <p:nvPr/>
        </p:nvGrpSpPr>
        <p:grpSpPr>
          <a:xfrm>
            <a:off x="0" y="222616"/>
            <a:ext cx="9144000" cy="787649"/>
            <a:chOff x="0" y="222616"/>
            <a:chExt cx="9144000" cy="787649"/>
          </a:xfrm>
        </p:grpSpPr>
        <p:grpSp>
          <p:nvGrpSpPr>
            <p:cNvPr id="12" name="グループ化 11">
              <a:extLst>
                <a:ext uri="{FF2B5EF4-FFF2-40B4-BE49-F238E27FC236}">
                  <a16:creationId xmlns:a16="http://schemas.microsoft.com/office/drawing/2014/main" id="{364E53E0-49FB-9B03-9253-813DFE82B2D2}"/>
                </a:ext>
              </a:extLst>
            </p:cNvPr>
            <p:cNvGrpSpPr/>
            <p:nvPr/>
          </p:nvGrpSpPr>
          <p:grpSpPr>
            <a:xfrm>
              <a:off x="0" y="238609"/>
              <a:ext cx="9144000" cy="771656"/>
              <a:chOff x="0" y="238609"/>
              <a:chExt cx="9144000" cy="771656"/>
            </a:xfrm>
          </p:grpSpPr>
          <p:sp>
            <p:nvSpPr>
              <p:cNvPr id="18" name="正方形/長方形 17"/>
              <p:cNvSpPr/>
              <p:nvPr/>
            </p:nvSpPr>
            <p:spPr>
              <a:xfrm>
                <a:off x="0" y="238609"/>
                <a:ext cx="9144000" cy="771656"/>
              </a:xfrm>
              <a:prstGeom prst="rect">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1831446" y="302075"/>
                <a:ext cx="7121919" cy="657616"/>
              </a:xfrm>
              <a:prstGeom prst="rect">
                <a:avLst/>
              </a:prstGeom>
              <a:noFill/>
            </p:spPr>
            <p:txBody>
              <a:bodyPr wrap="square" rtlCol="0">
                <a:spAutoFit/>
              </a:bodyPr>
              <a:lstStyle/>
              <a:p>
                <a:pPr>
                  <a:lnSpc>
                    <a:spcPts val="5000"/>
                  </a:lnSpc>
                </a:pPr>
                <a:r>
                  <a:rPr kumimoji="1" lang="ja-JP" altLang="en-US" sz="3900" dirty="0">
                    <a:solidFill>
                      <a:schemeClr val="bg1"/>
                    </a:solidFill>
                    <a:latin typeface="HGP創英角ｺﾞｼｯｸUB" panose="020B0900000000000000" pitchFamily="50" charset="-128"/>
                    <a:ea typeface="HGP創英角ｺﾞｼｯｸUB" panose="020B0900000000000000" pitchFamily="50" charset="-128"/>
                  </a:rPr>
                  <a:t>家に水が入ってこないようにする。</a:t>
                </a:r>
                <a:endParaRPr kumimoji="1" lang="en-US" altLang="ja-JP" sz="39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C1F4E4C3-2E09-3242-F8FD-12FC96D0BFD3}"/>
                  </a:ext>
                </a:extLst>
              </p:cNvPr>
              <p:cNvSpPr txBox="1"/>
              <p:nvPr/>
            </p:nvSpPr>
            <p:spPr>
              <a:xfrm>
                <a:off x="0" y="273433"/>
                <a:ext cx="1495922" cy="461665"/>
              </a:xfrm>
              <a:prstGeom prst="rect">
                <a:avLst/>
              </a:prstGeom>
              <a:noFill/>
            </p:spPr>
            <p:txBody>
              <a:bodyPr wrap="none" rtlCol="0">
                <a:spAutoFit/>
              </a:bodyPr>
              <a:lstStyle/>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例えば・・・</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3" name="テキスト ボックス 2">
              <a:extLst>
                <a:ext uri="{FF2B5EF4-FFF2-40B4-BE49-F238E27FC236}">
                  <a16:creationId xmlns:a16="http://schemas.microsoft.com/office/drawing/2014/main" id="{0075F701-CB37-3FB3-7627-D8A5A9EA6005}"/>
                </a:ext>
              </a:extLst>
            </p:cNvPr>
            <p:cNvSpPr txBox="1"/>
            <p:nvPr/>
          </p:nvSpPr>
          <p:spPr>
            <a:xfrm>
              <a:off x="125596" y="222616"/>
              <a:ext cx="252000" cy="161583"/>
            </a:xfrm>
            <a:prstGeom prst="rect">
              <a:avLst/>
            </a:prstGeom>
            <a:noFill/>
          </p:spPr>
          <p:txBody>
            <a:bodyPr wrap="square" lIns="0" tIns="0" rIns="0" bIns="0" rtlCol="0" anchor="ctr" anchorCtr="0">
              <a:spAutoFit/>
            </a:bodyPr>
            <a:lstStyle/>
            <a:p>
              <a:pPr algn="dist"/>
              <a:r>
                <a:rPr kumimoji="1" lang="ja-JP" altLang="en-US" sz="1050" dirty="0">
                  <a:solidFill>
                    <a:schemeClr val="bg1"/>
                  </a:solidFill>
                  <a:latin typeface="HGP創英角ｺﾞｼｯｸUB" panose="020B0900000000000000" pitchFamily="50" charset="-128"/>
                  <a:ea typeface="HGP創英角ｺﾞｼｯｸUB" panose="020B0900000000000000" pitchFamily="50" charset="-128"/>
                </a:rPr>
                <a:t>たと</a:t>
              </a:r>
            </a:p>
          </p:txBody>
        </p:sp>
      </p:grpSp>
    </p:spTree>
    <p:extLst>
      <p:ext uri="{BB962C8B-B14F-4D97-AF65-F5344CB8AC3E}">
        <p14:creationId xmlns:p14="http://schemas.microsoft.com/office/powerpoint/2010/main" val="143209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41</a:t>
            </a:fld>
            <a:endParaRPr kumimoji="1" lang="ja-JP" altLang="en-US"/>
          </a:p>
        </p:txBody>
      </p:sp>
      <p:grpSp>
        <p:nvGrpSpPr>
          <p:cNvPr id="5" name="グループ化 4"/>
          <p:cNvGrpSpPr/>
          <p:nvPr/>
        </p:nvGrpSpPr>
        <p:grpSpPr>
          <a:xfrm>
            <a:off x="0" y="3528397"/>
            <a:ext cx="9144000" cy="1657845"/>
            <a:chOff x="0" y="5037242"/>
            <a:chExt cx="9144000" cy="1657845"/>
          </a:xfrm>
        </p:grpSpPr>
        <p:sp>
          <p:nvSpPr>
            <p:cNvPr id="6" name="正方形/長方形 5"/>
            <p:cNvSpPr/>
            <p:nvPr/>
          </p:nvSpPr>
          <p:spPr>
            <a:xfrm>
              <a:off x="489253" y="5338119"/>
              <a:ext cx="8165495" cy="13569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0" y="5374869"/>
              <a:ext cx="9144000" cy="1300997"/>
            </a:xfrm>
            <a:prstGeom prst="rect">
              <a:avLst/>
            </a:prstGeom>
            <a:noFill/>
          </p:spPr>
          <p:txBody>
            <a:bodyPr wrap="square" rtlCol="0">
              <a:spAutoFit/>
            </a:bodyPr>
            <a:lstStyle/>
            <a:p>
              <a:pPr algn="ct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今日から</a:t>
              </a:r>
              <a:endParaRPr kumimoji="1" lang="en-US" altLang="ja-JP" sz="4000" dirty="0">
                <a:latin typeface="HGP創英角ｺﾞｼｯｸUB" panose="020B0900000000000000" pitchFamily="50" charset="-128"/>
                <a:ea typeface="HGP創英角ｺﾞｼｯｸUB" panose="020B0900000000000000" pitchFamily="50" charset="-128"/>
              </a:endParaRPr>
            </a:p>
            <a:p>
              <a:pPr algn="ct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できそうなことはありますか？</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sp>
          <p:nvSpPr>
            <p:cNvPr id="8" name="二等辺三角形 7"/>
            <p:cNvSpPr/>
            <p:nvPr/>
          </p:nvSpPr>
          <p:spPr>
            <a:xfrm>
              <a:off x="4405313" y="5037242"/>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p:cNvSpPr txBox="1"/>
          <p:nvPr/>
        </p:nvSpPr>
        <p:spPr>
          <a:xfrm>
            <a:off x="1058032" y="5614956"/>
            <a:ext cx="7361311" cy="769441"/>
          </a:xfrm>
          <a:prstGeom prst="rect">
            <a:avLst/>
          </a:prstGeom>
          <a:noFill/>
        </p:spPr>
        <p:txBody>
          <a:bodyPr wrap="none" rtlCol="0">
            <a:spAutoFit/>
          </a:bodyPr>
          <a:lstStyle/>
          <a:p>
            <a:r>
              <a:rPr kumimoji="1" lang="ja-JP" altLang="en-US" sz="4400" dirty="0">
                <a:latin typeface="HGP創英角ｺﾞｼｯｸUB" panose="020B0900000000000000" pitchFamily="50" charset="-128"/>
                <a:ea typeface="HGP創英角ｺﾞｼｯｸUB" panose="020B0900000000000000" pitchFamily="50" charset="-128"/>
              </a:rPr>
              <a:t>さっそく取り組んでみましょう！</a:t>
            </a:r>
          </a:p>
        </p:txBody>
      </p:sp>
      <p:grpSp>
        <p:nvGrpSpPr>
          <p:cNvPr id="13" name="グループ化 12">
            <a:extLst>
              <a:ext uri="{FF2B5EF4-FFF2-40B4-BE49-F238E27FC236}">
                <a16:creationId xmlns:a16="http://schemas.microsoft.com/office/drawing/2014/main" id="{8D0F2F81-6FE9-31E2-0DF5-8822EBD60D8B}"/>
              </a:ext>
            </a:extLst>
          </p:cNvPr>
          <p:cNvGrpSpPr/>
          <p:nvPr/>
        </p:nvGrpSpPr>
        <p:grpSpPr>
          <a:xfrm>
            <a:off x="210425" y="175187"/>
            <a:ext cx="8723146" cy="3171294"/>
            <a:chOff x="210425" y="175187"/>
            <a:chExt cx="8723146" cy="3171294"/>
          </a:xfrm>
        </p:grpSpPr>
        <p:sp>
          <p:nvSpPr>
            <p:cNvPr id="16" name="正方形/長方形 15"/>
            <p:cNvSpPr/>
            <p:nvPr/>
          </p:nvSpPr>
          <p:spPr>
            <a:xfrm>
              <a:off x="210425" y="970691"/>
              <a:ext cx="8723146" cy="2243075"/>
            </a:xfrm>
            <a:prstGeom prst="rect">
              <a:avLst/>
            </a:prstGeom>
            <a:noFill/>
            <a:ln w="63500">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374648" y="1136972"/>
              <a:ext cx="8394700" cy="1910513"/>
            </a:xfrm>
            <a:prstGeom prst="rect">
              <a:avLst/>
            </a:prstGeom>
            <a:noFill/>
            <a:ln w="38100">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4244179" y="1389803"/>
              <a:ext cx="4608512" cy="1300997"/>
            </a:xfrm>
            <a:prstGeom prst="rect">
              <a:avLst/>
            </a:prstGeom>
            <a:noFill/>
          </p:spPr>
          <p:txBody>
            <a:bodyPr wrap="square" rtlCol="0">
              <a:spAutoFit/>
            </a:bodyPr>
            <a:lstStyle/>
            <a:p>
              <a:pPr>
                <a:lnSpc>
                  <a:spcPts val="5000"/>
                </a:lnSpc>
              </a:pPr>
              <a:r>
                <a:rPr kumimoji="1" lang="ja-JP" altLang="en-US" sz="4000" dirty="0">
                  <a:solidFill>
                    <a:srgbClr val="2B4E91"/>
                  </a:solidFill>
                  <a:latin typeface="HGP創英角ｺﾞｼｯｸUB" panose="020B0900000000000000" pitchFamily="50" charset="-128"/>
                  <a:ea typeface="HGP創英角ｺﾞｼｯｸUB" panose="020B0900000000000000" pitchFamily="50" charset="-128"/>
                </a:rPr>
                <a:t>今からできること</a:t>
              </a:r>
              <a:r>
                <a:rPr kumimoji="1" lang="ja-JP" altLang="en-US" sz="4000" dirty="0">
                  <a:solidFill>
                    <a:srgbClr val="2B4E91"/>
                  </a:solidFill>
                  <a:effectLst/>
                  <a:latin typeface="HGP創英角ｺﾞｼｯｸUB" panose="020B0900000000000000" pitchFamily="50" charset="-128"/>
                  <a:ea typeface="HGP創英角ｺﾞｼｯｸUB" panose="020B0900000000000000" pitchFamily="50" charset="-128"/>
                </a:rPr>
                <a:t>を</a:t>
              </a:r>
              <a:endParaRPr kumimoji="1" lang="en-US" altLang="ja-JP" sz="4000" dirty="0">
                <a:solidFill>
                  <a:srgbClr val="2B4E91"/>
                </a:solidFill>
                <a:effectLst/>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4000" dirty="0">
                  <a:solidFill>
                    <a:srgbClr val="2B4E91"/>
                  </a:solidFill>
                  <a:effectLst/>
                  <a:latin typeface="HGP創英角ｺﾞｼｯｸUB" panose="020B0900000000000000" pitchFamily="50" charset="-128"/>
                  <a:ea typeface="HGP創英角ｺﾞｼｯｸUB" panose="020B0900000000000000" pitchFamily="50" charset="-128"/>
                </a:rPr>
                <a:t>考えてもらいました。</a:t>
              </a:r>
              <a:endParaRPr kumimoji="1" lang="en-US" altLang="ja-JP" sz="4000" dirty="0">
                <a:solidFill>
                  <a:srgbClr val="2B4E91"/>
                </a:solidFill>
                <a:effectLst/>
                <a:latin typeface="HGP創英角ｺﾞｼｯｸUB" panose="020B0900000000000000" pitchFamily="50" charset="-128"/>
                <a:ea typeface="HGP創英角ｺﾞｼｯｸUB" panose="020B0900000000000000" pitchFamily="50" charset="-128"/>
              </a:endParaRPr>
            </a:p>
          </p:txBody>
        </p:sp>
        <p:pic>
          <p:nvPicPr>
            <p:cNvPr id="12" name="図 11" descr="白いバックグラウンドの前に座っている人形たち&#10;&#10;低い精度で自動的に生成された説明">
              <a:extLst>
                <a:ext uri="{FF2B5EF4-FFF2-40B4-BE49-F238E27FC236}">
                  <a16:creationId xmlns:a16="http://schemas.microsoft.com/office/drawing/2014/main" id="{C806E161-6371-1186-B06B-64F8C0426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876" y="175187"/>
              <a:ext cx="3171294" cy="3171294"/>
            </a:xfrm>
            <a:prstGeom prst="rect">
              <a:avLst/>
            </a:prstGeom>
          </p:spPr>
        </p:pic>
      </p:grpSp>
    </p:spTree>
    <p:extLst>
      <p:ext uri="{BB962C8B-B14F-4D97-AF65-F5344CB8AC3E}">
        <p14:creationId xmlns:p14="http://schemas.microsoft.com/office/powerpoint/2010/main" val="283021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42</a:t>
            </a:fld>
            <a:endParaRPr kumimoji="1" lang="ja-JP" altLang="en-US"/>
          </a:p>
        </p:txBody>
      </p:sp>
      <p:grpSp>
        <p:nvGrpSpPr>
          <p:cNvPr id="6" name="グループ化 5"/>
          <p:cNvGrpSpPr/>
          <p:nvPr/>
        </p:nvGrpSpPr>
        <p:grpSpPr>
          <a:xfrm>
            <a:off x="142671" y="745544"/>
            <a:ext cx="1043215" cy="1043216"/>
            <a:chOff x="418426" y="379199"/>
            <a:chExt cx="1043215" cy="1043216"/>
          </a:xfrm>
        </p:grpSpPr>
        <p:sp>
          <p:nvSpPr>
            <p:cNvPr id="7" name="円/楕円 6"/>
            <p:cNvSpPr/>
            <p:nvPr/>
          </p:nvSpPr>
          <p:spPr>
            <a:xfrm>
              <a:off x="418426"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15435" y="560641"/>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a:t>
              </a:r>
            </a:p>
          </p:txBody>
        </p:sp>
      </p:grpSp>
      <p:grpSp>
        <p:nvGrpSpPr>
          <p:cNvPr id="9" name="グループ化 8"/>
          <p:cNvGrpSpPr/>
          <p:nvPr/>
        </p:nvGrpSpPr>
        <p:grpSpPr>
          <a:xfrm>
            <a:off x="1168545" y="375752"/>
            <a:ext cx="1043215" cy="1093667"/>
            <a:chOff x="1561979" y="379199"/>
            <a:chExt cx="1043215" cy="1093667"/>
          </a:xfrm>
        </p:grpSpPr>
        <p:sp>
          <p:nvSpPr>
            <p:cNvPr id="10" name="円/楕円 9"/>
            <p:cNvSpPr/>
            <p:nvPr/>
          </p:nvSpPr>
          <p:spPr>
            <a:xfrm>
              <a:off x="1561979"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653613" y="611092"/>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a:t>
              </a:r>
            </a:p>
          </p:txBody>
        </p:sp>
      </p:grpSp>
      <p:grpSp>
        <p:nvGrpSpPr>
          <p:cNvPr id="12" name="グループ化 11"/>
          <p:cNvGrpSpPr/>
          <p:nvPr/>
        </p:nvGrpSpPr>
        <p:grpSpPr>
          <a:xfrm>
            <a:off x="2303394" y="330191"/>
            <a:ext cx="1043215" cy="1050125"/>
            <a:chOff x="3395081" y="379199"/>
            <a:chExt cx="1043215" cy="1050125"/>
          </a:xfrm>
        </p:grpSpPr>
        <p:sp>
          <p:nvSpPr>
            <p:cNvPr id="13" name="円/楕円 12"/>
            <p:cNvSpPr/>
            <p:nvPr/>
          </p:nvSpPr>
          <p:spPr>
            <a:xfrm>
              <a:off x="3395081" y="37919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508774"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a:t>
              </a:r>
            </a:p>
          </p:txBody>
        </p:sp>
      </p:grpSp>
      <p:grpSp>
        <p:nvGrpSpPr>
          <p:cNvPr id="15" name="グループ化 14"/>
          <p:cNvGrpSpPr/>
          <p:nvPr/>
        </p:nvGrpSpPr>
        <p:grpSpPr>
          <a:xfrm>
            <a:off x="3395519" y="667012"/>
            <a:ext cx="1043215" cy="1043215"/>
            <a:chOff x="4555317" y="401561"/>
            <a:chExt cx="1043215" cy="1043215"/>
          </a:xfrm>
        </p:grpSpPr>
        <p:sp>
          <p:nvSpPr>
            <p:cNvPr id="16" name="円/楕円 15"/>
            <p:cNvSpPr/>
            <p:nvPr/>
          </p:nvSpPr>
          <p:spPr>
            <a:xfrm>
              <a:off x="4555317" y="401561"/>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652326"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a:t>
              </a:r>
            </a:p>
          </p:txBody>
        </p:sp>
      </p:grpSp>
      <p:grpSp>
        <p:nvGrpSpPr>
          <p:cNvPr id="18" name="グループ化 17"/>
          <p:cNvGrpSpPr/>
          <p:nvPr/>
        </p:nvGrpSpPr>
        <p:grpSpPr>
          <a:xfrm>
            <a:off x="4530368" y="794957"/>
            <a:ext cx="1043215" cy="1043215"/>
            <a:chOff x="5715553" y="386109"/>
            <a:chExt cx="1043215" cy="1043215"/>
          </a:xfrm>
        </p:grpSpPr>
        <p:sp>
          <p:nvSpPr>
            <p:cNvPr id="19" name="円/楕円 18"/>
            <p:cNvSpPr/>
            <p:nvPr/>
          </p:nvSpPr>
          <p:spPr>
            <a:xfrm>
              <a:off x="5715553" y="386109"/>
              <a:ext cx="1043215" cy="1043215"/>
            </a:xfrm>
            <a:prstGeom prst="ellipse">
              <a:avLst/>
            </a:prstGeom>
            <a:solidFill>
              <a:srgbClr val="B5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812562" y="53168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と</a:t>
              </a:r>
            </a:p>
          </p:txBody>
        </p:sp>
      </p:grpSp>
      <p:grpSp>
        <p:nvGrpSpPr>
          <p:cNvPr id="5" name="グループ化 4"/>
          <p:cNvGrpSpPr/>
          <p:nvPr/>
        </p:nvGrpSpPr>
        <p:grpSpPr>
          <a:xfrm>
            <a:off x="210427" y="2035971"/>
            <a:ext cx="8723146" cy="2844114"/>
            <a:chOff x="210427" y="2197786"/>
            <a:chExt cx="8723146" cy="2844114"/>
          </a:xfrm>
        </p:grpSpPr>
        <p:sp>
          <p:nvSpPr>
            <p:cNvPr id="3" name="正方形/長方形 2"/>
            <p:cNvSpPr/>
            <p:nvPr/>
          </p:nvSpPr>
          <p:spPr>
            <a:xfrm>
              <a:off x="210427" y="2197786"/>
              <a:ext cx="8723146" cy="2844114"/>
            </a:xfrm>
            <a:prstGeom prst="rect">
              <a:avLst/>
            </a:prstGeom>
            <a:solidFill>
              <a:srgbClr val="F9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332039" y="2325731"/>
              <a:ext cx="8479921" cy="2528064"/>
            </a:xfrm>
            <a:prstGeom prst="rect">
              <a:avLst/>
            </a:prstGeom>
            <a:noFill/>
          </p:spPr>
          <p:txBody>
            <a:bodyPr wrap="square" rtlCol="0">
              <a:spAutoFit/>
            </a:bodyPr>
            <a:lstStyle/>
            <a:p>
              <a:pPr algn="ctr">
                <a:lnSpc>
                  <a:spcPts val="6600"/>
                </a:lnSpc>
              </a:pPr>
              <a:r>
                <a:rPr kumimoji="1" lang="ja-JP" altLang="en-US" sz="4000" dirty="0">
                  <a:latin typeface="HGP創英角ｺﾞｼｯｸUB" panose="020B0900000000000000" pitchFamily="50" charset="-128"/>
                  <a:ea typeface="HGP創英角ｺﾞｼｯｸUB" panose="020B0900000000000000" pitchFamily="50" charset="-128"/>
                </a:rPr>
                <a:t>災害で命を落とさないために</a:t>
              </a:r>
              <a:endParaRPr kumimoji="1" lang="en-US" altLang="ja-JP" sz="4000" dirty="0">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早めに行動すること、</a:t>
              </a:r>
              <a:endParaRPr kumimoji="1" lang="en-US" altLang="ja-JP" sz="5000" dirty="0">
                <a:solidFill>
                  <a:srgbClr val="B52F25"/>
                </a:solidFill>
                <a:effectLst/>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備えておくこと</a:t>
              </a:r>
              <a:r>
                <a:rPr kumimoji="1" lang="ja-JP" altLang="en-US" sz="4000" dirty="0">
                  <a:effectLst/>
                  <a:latin typeface="HGP創英角ｺﾞｼｯｸUB" panose="020B0900000000000000" pitchFamily="50" charset="-128"/>
                  <a:ea typeface="HGP創英角ｺﾞｼｯｸUB" panose="020B0900000000000000" pitchFamily="50" charset="-128"/>
                </a:rPr>
                <a:t>が</a:t>
              </a:r>
              <a:r>
                <a:rPr kumimoji="1" lang="ja-JP" altLang="en-US" sz="4000" dirty="0">
                  <a:latin typeface="HGP創英角ｺﾞｼｯｸUB" panose="020B0900000000000000" pitchFamily="50" charset="-128"/>
                  <a:ea typeface="HGP創英角ｺﾞｼｯｸUB" panose="020B0900000000000000" pitchFamily="50" charset="-128"/>
                </a:rPr>
                <a:t>大切</a:t>
              </a:r>
              <a:r>
                <a:rPr kumimoji="1" lang="ja-JP" altLang="en-US" sz="4000" dirty="0">
                  <a:effectLst/>
                  <a:latin typeface="HGP創英角ｺﾞｼｯｸUB" panose="020B0900000000000000" pitchFamily="50" charset="-128"/>
                  <a:ea typeface="HGP創英角ｺﾞｼｯｸUB" panose="020B0900000000000000" pitchFamily="50" charset="-128"/>
                </a:rPr>
                <a:t>です。</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sp>
          <p:nvSpPr>
            <p:cNvPr id="21" name="テキスト ボックス 20"/>
            <p:cNvSpPr txBox="1"/>
            <p:nvPr/>
          </p:nvSpPr>
          <p:spPr>
            <a:xfrm>
              <a:off x="1471953" y="3885645"/>
              <a:ext cx="425645"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そな</a:t>
              </a:r>
            </a:p>
          </p:txBody>
        </p:sp>
        <p:sp>
          <p:nvSpPr>
            <p:cNvPr id="22" name="テキスト ボックス 21"/>
            <p:cNvSpPr txBox="1"/>
            <p:nvPr/>
          </p:nvSpPr>
          <p:spPr>
            <a:xfrm>
              <a:off x="1642624" y="2346304"/>
              <a:ext cx="886727"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さいがい</a:t>
              </a:r>
            </a:p>
          </p:txBody>
        </p:sp>
      </p:grpSp>
      <p:grpSp>
        <p:nvGrpSpPr>
          <p:cNvPr id="29" name="グループ化 28"/>
          <p:cNvGrpSpPr/>
          <p:nvPr/>
        </p:nvGrpSpPr>
        <p:grpSpPr>
          <a:xfrm>
            <a:off x="239680" y="5008030"/>
            <a:ext cx="8693891" cy="1842033"/>
            <a:chOff x="239680" y="5008030"/>
            <a:chExt cx="8693891" cy="1842033"/>
          </a:xfrm>
        </p:grpSpPr>
        <p:sp>
          <p:nvSpPr>
            <p:cNvPr id="23" name="テキスト ボックス 22"/>
            <p:cNvSpPr txBox="1"/>
            <p:nvPr/>
          </p:nvSpPr>
          <p:spPr>
            <a:xfrm>
              <a:off x="3230709" y="5346640"/>
              <a:ext cx="5390270" cy="1118255"/>
            </a:xfrm>
            <a:prstGeom prst="rect">
              <a:avLst/>
            </a:prstGeom>
            <a:noFill/>
          </p:spPr>
          <p:txBody>
            <a:bodyPr wrap="square" rtlCol="0">
              <a:spAutoFit/>
            </a:bodyPr>
            <a:lstStyle/>
            <a:p>
              <a:pPr>
                <a:lnSpc>
                  <a:spcPts val="4000"/>
                </a:lnSpc>
              </a:pPr>
              <a:r>
                <a:rPr kumimoji="1" lang="ja-JP" altLang="en-US" sz="3500" dirty="0">
                  <a:solidFill>
                    <a:srgbClr val="2B4E91"/>
                  </a:solidFill>
                  <a:effectLst/>
                  <a:latin typeface="HGP創英角ｺﾞｼｯｸUB" panose="020B0900000000000000" pitchFamily="50" charset="-128"/>
                  <a:ea typeface="HGP創英角ｺﾞｼｯｸUB" panose="020B0900000000000000" pitchFamily="50" charset="-128"/>
                </a:rPr>
                <a:t>災害が起こる前から</a:t>
              </a:r>
              <a:endParaRPr kumimoji="1" lang="en-US" altLang="ja-JP" sz="3500" dirty="0">
                <a:solidFill>
                  <a:srgbClr val="2B4E91"/>
                </a:solidFill>
                <a:effectLst/>
                <a:latin typeface="HGP創英角ｺﾞｼｯｸUB" panose="020B0900000000000000" pitchFamily="50" charset="-128"/>
                <a:ea typeface="HGP創英角ｺﾞｼｯｸUB" panose="020B0900000000000000" pitchFamily="50" charset="-128"/>
              </a:endParaRPr>
            </a:p>
            <a:p>
              <a:pPr>
                <a:lnSpc>
                  <a:spcPts val="4000"/>
                </a:lnSpc>
              </a:pPr>
              <a:r>
                <a:rPr kumimoji="1" lang="ja-JP" altLang="en-US" sz="3500" dirty="0">
                  <a:solidFill>
                    <a:srgbClr val="2B4E91"/>
                  </a:solidFill>
                  <a:latin typeface="HGP創英角ｺﾞｼｯｸUB" panose="020B0900000000000000" pitchFamily="50" charset="-128"/>
                  <a:ea typeface="HGP創英角ｺﾞｼｯｸUB" panose="020B0900000000000000" pitchFamily="50" charset="-128"/>
                </a:rPr>
                <a:t>できることはたくさんあります。</a:t>
              </a:r>
              <a:endParaRPr kumimoji="1" lang="en-US" altLang="ja-JP" sz="3500" dirty="0">
                <a:solidFill>
                  <a:srgbClr val="2B4E91"/>
                </a:solidFill>
                <a:effectLst/>
                <a:latin typeface="HGP創英角ｺﾞｼｯｸUB" panose="020B0900000000000000" pitchFamily="50" charset="-128"/>
                <a:ea typeface="HGP創英角ｺﾞｼｯｸUB" panose="020B0900000000000000" pitchFamily="50" charset="-128"/>
              </a:endParaRPr>
            </a:p>
          </p:txBody>
        </p:sp>
        <p:sp>
          <p:nvSpPr>
            <p:cNvPr id="24" name="テキスト ボックス 23"/>
            <p:cNvSpPr txBox="1"/>
            <p:nvPr/>
          </p:nvSpPr>
          <p:spPr>
            <a:xfrm>
              <a:off x="3363297" y="5296452"/>
              <a:ext cx="802459" cy="169277"/>
            </a:xfrm>
            <a:prstGeom prst="rect">
              <a:avLst/>
            </a:prstGeom>
            <a:noFill/>
          </p:spPr>
          <p:txBody>
            <a:bodyPr wrap="square" lIns="0" tIns="0" rIns="0" bIns="0" rtlCol="0" anchor="ctr" anchorCtr="0">
              <a:spAutoFit/>
            </a:bodyPr>
            <a:lstStyle/>
            <a:p>
              <a:pPr algn="dist"/>
              <a:r>
                <a:rPr kumimoji="1" lang="ja-JP" altLang="en-US" sz="1100" dirty="0">
                  <a:solidFill>
                    <a:srgbClr val="2B4E91"/>
                  </a:solidFill>
                  <a:latin typeface="HGP創英角ｺﾞｼｯｸUB" panose="020B0900000000000000" pitchFamily="50" charset="-128"/>
                  <a:ea typeface="HGP創英角ｺﾞｼｯｸUB" panose="020B0900000000000000" pitchFamily="50" charset="-128"/>
                </a:rPr>
                <a:t>さいがい</a:t>
              </a:r>
            </a:p>
          </p:txBody>
        </p:sp>
        <p:sp>
          <p:nvSpPr>
            <p:cNvPr id="25" name="正方形/長方形 24"/>
            <p:cNvSpPr/>
            <p:nvPr/>
          </p:nvSpPr>
          <p:spPr>
            <a:xfrm>
              <a:off x="239680" y="5124381"/>
              <a:ext cx="8693891" cy="1407600"/>
            </a:xfrm>
            <a:prstGeom prst="rect">
              <a:avLst/>
            </a:prstGeom>
            <a:noFill/>
            <a:ln w="38100">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p:cNvSpPr/>
            <p:nvPr/>
          </p:nvSpPr>
          <p:spPr>
            <a:xfrm>
              <a:off x="523021" y="5231502"/>
              <a:ext cx="8273545" cy="1193358"/>
            </a:xfrm>
            <a:prstGeom prst="rect">
              <a:avLst/>
            </a:prstGeom>
            <a:noFill/>
            <a:ln w="12700">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7" name="図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33" y="5008030"/>
              <a:ext cx="1658354" cy="1658354"/>
            </a:xfrm>
            <a:prstGeom prst="rect">
              <a:avLst/>
            </a:prstGeom>
          </p:spPr>
        </p:pic>
        <p:pic>
          <p:nvPicPr>
            <p:cNvPr id="28" name="図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6204" y="5227504"/>
              <a:ext cx="1835474" cy="1622559"/>
            </a:xfrm>
            <a:prstGeom prst="rect">
              <a:avLst/>
            </a:prstGeom>
          </p:spPr>
        </p:pic>
      </p:grpSp>
    </p:spTree>
    <p:extLst>
      <p:ext uri="{BB962C8B-B14F-4D97-AF65-F5344CB8AC3E}">
        <p14:creationId xmlns:p14="http://schemas.microsoft.com/office/powerpoint/2010/main" val="36734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43</a:t>
            </a:fld>
            <a:endParaRPr kumimoji="1" lang="ja-JP" altLang="en-US"/>
          </a:p>
        </p:txBody>
      </p:sp>
      <p:sp>
        <p:nvSpPr>
          <p:cNvPr id="11" name="正方形/長方形 10"/>
          <p:cNvSpPr/>
          <p:nvPr/>
        </p:nvSpPr>
        <p:spPr>
          <a:xfrm>
            <a:off x="369561" y="1917948"/>
            <a:ext cx="8404879" cy="3022104"/>
          </a:xfrm>
          <a:prstGeom prst="rect">
            <a:avLst/>
          </a:prstGeom>
          <a:solidFill>
            <a:schemeClr val="bg1"/>
          </a:solidFill>
          <a:ln w="127000">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12" name="テキスト ボックス 11"/>
          <p:cNvSpPr txBox="1"/>
          <p:nvPr/>
        </p:nvSpPr>
        <p:spPr>
          <a:xfrm>
            <a:off x="860028" y="2947618"/>
            <a:ext cx="7423945" cy="962764"/>
          </a:xfrm>
          <a:prstGeom prst="rect">
            <a:avLst/>
          </a:prstGeom>
          <a:noFill/>
        </p:spPr>
        <p:txBody>
          <a:bodyPr wrap="square" rtlCol="0">
            <a:spAutoFit/>
          </a:bodyPr>
          <a:lstStyle/>
          <a:p>
            <a:pPr algn="ctr">
              <a:lnSpc>
                <a:spcPts val="7700"/>
              </a:lnSpc>
            </a:pPr>
            <a:r>
              <a:rPr kumimoji="1" lang="ja-JP" altLang="en-US" sz="6000" dirty="0">
                <a:solidFill>
                  <a:srgbClr val="2B4E91"/>
                </a:solidFill>
                <a:effectLst/>
                <a:latin typeface="HGP創英角ｺﾞｼｯｸUB" panose="020B0900000000000000" pitchFamily="50" charset="-128"/>
                <a:ea typeface="HGP創英角ｺﾞｼｯｸUB" panose="020B0900000000000000" pitchFamily="50" charset="-128"/>
              </a:rPr>
              <a:t>今日の学習のまと</a:t>
            </a:r>
            <a:r>
              <a:rPr kumimoji="1" lang="ja-JP" altLang="en-US" sz="6000" dirty="0">
                <a:solidFill>
                  <a:srgbClr val="2B4E91"/>
                </a:solidFill>
                <a:latin typeface="HGP創英角ｺﾞｼｯｸUB" panose="020B0900000000000000" pitchFamily="50" charset="-128"/>
                <a:ea typeface="HGP創英角ｺﾞｼｯｸUB" panose="020B0900000000000000" pitchFamily="50" charset="-128"/>
              </a:rPr>
              <a:t>め</a:t>
            </a:r>
            <a:endParaRPr kumimoji="1" lang="en-US" altLang="ja-JP" sz="6000" dirty="0">
              <a:solidFill>
                <a:srgbClr val="2B4E91"/>
              </a:solidFill>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039105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EED9274-ECF0-0E1C-5A1D-A8496D51DDA9}"/>
              </a:ext>
            </a:extLst>
          </p:cNvPr>
          <p:cNvSpPr>
            <a:spLocks noGrp="1"/>
          </p:cNvSpPr>
          <p:nvPr>
            <p:ph type="sldNum" sz="quarter" idx="12"/>
          </p:nvPr>
        </p:nvSpPr>
        <p:spPr/>
        <p:txBody>
          <a:bodyPr/>
          <a:lstStyle/>
          <a:p>
            <a:fld id="{24C545B7-4A76-41C6-A249-81AA962B1F89}" type="slidenum">
              <a:rPr kumimoji="1" lang="ja-JP" altLang="en-US" smtClean="0"/>
              <a:t>44</a:t>
            </a:fld>
            <a:endParaRPr kumimoji="1" lang="ja-JP" altLang="en-US"/>
          </a:p>
        </p:txBody>
      </p:sp>
      <p:sp>
        <p:nvSpPr>
          <p:cNvPr id="3" name="正方形/長方形 2">
            <a:extLst>
              <a:ext uri="{FF2B5EF4-FFF2-40B4-BE49-F238E27FC236}">
                <a16:creationId xmlns:a16="http://schemas.microsoft.com/office/drawing/2014/main" id="{4AB41048-C5B7-1C01-D8F4-389159D374C6}"/>
              </a:ext>
            </a:extLst>
          </p:cNvPr>
          <p:cNvSpPr/>
          <p:nvPr/>
        </p:nvSpPr>
        <p:spPr>
          <a:xfrm>
            <a:off x="174703" y="1924050"/>
            <a:ext cx="8794595" cy="2514600"/>
          </a:xfrm>
          <a:prstGeom prst="rect">
            <a:avLst/>
          </a:prstGeom>
          <a:pattFill prst="dotGrid">
            <a:fgClr>
              <a:schemeClr val="bg1">
                <a:lumMod val="95000"/>
              </a:schemeClr>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A70DD82-691A-0EFD-E43C-6D63FEE31912}"/>
              </a:ext>
            </a:extLst>
          </p:cNvPr>
          <p:cNvSpPr txBox="1"/>
          <p:nvPr/>
        </p:nvSpPr>
        <p:spPr>
          <a:xfrm>
            <a:off x="266700" y="2322533"/>
            <a:ext cx="8620125" cy="1454244"/>
          </a:xfrm>
          <a:prstGeom prst="rect">
            <a:avLst/>
          </a:prstGeom>
          <a:noFill/>
        </p:spPr>
        <p:txBody>
          <a:bodyPr wrap="square" rtlCol="0">
            <a:spAutoFit/>
          </a:bodyPr>
          <a:lstStyle/>
          <a:p>
            <a:pPr>
              <a:lnSpc>
                <a:spcPct val="150000"/>
              </a:lnSpc>
            </a:pPr>
            <a:r>
              <a:rPr kumimoji="1" lang="ja-JP" altLang="en-US" sz="3200" dirty="0">
                <a:solidFill>
                  <a:srgbClr val="2B4E91"/>
                </a:solidFill>
                <a:effectLst>
                  <a:glow rad="38100">
                    <a:schemeClr val="bg1"/>
                  </a:glow>
                </a:effectLst>
                <a:latin typeface="HGP創英角ｺﾞｼｯｸUB" panose="020B0900000000000000" pitchFamily="50" charset="-128"/>
                <a:ea typeface="HGP創英角ｺﾞｼｯｸUB" panose="020B0900000000000000" pitchFamily="50" charset="-128"/>
              </a:rPr>
              <a:t>ワークシートの問２</a:t>
            </a:r>
            <a:r>
              <a:rPr kumimoji="1" lang="ja-JP" altLang="en-US" sz="3200" dirty="0">
                <a:effectLst>
                  <a:glow rad="38100">
                    <a:schemeClr val="bg1"/>
                  </a:glow>
                </a:effectLst>
                <a:latin typeface="HGP創英角ｺﾞｼｯｸUB" panose="020B0900000000000000" pitchFamily="50" charset="-128"/>
                <a:ea typeface="HGP創英角ｺﾞｼｯｸUB" panose="020B0900000000000000" pitchFamily="50" charset="-128"/>
              </a:rPr>
              <a:t>に</a:t>
            </a:r>
            <a:endParaRPr kumimoji="1" lang="en-US" altLang="ja-JP" sz="3200" dirty="0">
              <a:effectLst>
                <a:glow rad="38100">
                  <a:schemeClr val="bg1"/>
                </a:glow>
              </a:effectLst>
              <a:latin typeface="HGP創英角ｺﾞｼｯｸUB" panose="020B0900000000000000" pitchFamily="50" charset="-128"/>
              <a:ea typeface="HGP創英角ｺﾞｼｯｸUB" panose="020B0900000000000000" pitchFamily="50" charset="-128"/>
            </a:endParaRPr>
          </a:p>
          <a:p>
            <a:pPr>
              <a:lnSpc>
                <a:spcPct val="150000"/>
              </a:lnSpc>
            </a:pPr>
            <a:r>
              <a:rPr kumimoji="1" lang="ja-JP" altLang="en-US" sz="3200" dirty="0">
                <a:effectLst>
                  <a:glow rad="38100">
                    <a:schemeClr val="bg1"/>
                  </a:glow>
                </a:effectLst>
                <a:latin typeface="HGP創英角ｺﾞｼｯｸUB" panose="020B0900000000000000" pitchFamily="50" charset="-128"/>
                <a:ea typeface="HGP創英角ｺﾞｼｯｸUB" panose="020B0900000000000000" pitchFamily="50" charset="-128"/>
              </a:rPr>
              <a:t>今日の学習で思ったこと・感じたことを書きましょう。</a:t>
            </a:r>
            <a:endParaRPr kumimoji="1" lang="en-US" altLang="ja-JP" sz="3200" dirty="0">
              <a:effectLst>
                <a:glow rad="38100">
                  <a:schemeClr val="bg1"/>
                </a:glow>
              </a:effectLst>
              <a:latin typeface="HGP創英角ｺﾞｼｯｸUB" panose="020B0900000000000000" pitchFamily="50" charset="-128"/>
              <a:ea typeface="HGP創英角ｺﾞｼｯｸUB" panose="020B0900000000000000" pitchFamily="50" charset="-128"/>
            </a:endParaRPr>
          </a:p>
        </p:txBody>
      </p:sp>
      <p:pic>
        <p:nvPicPr>
          <p:cNvPr id="5" name="グラフィックス 4" descr="鉛筆 単色塗りつぶし">
            <a:extLst>
              <a:ext uri="{FF2B5EF4-FFF2-40B4-BE49-F238E27FC236}">
                <a16:creationId xmlns:a16="http://schemas.microsoft.com/office/drawing/2014/main" id="{7CC1C368-52CE-5E71-702A-3BE00E18BB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9317" y="1573188"/>
            <a:ext cx="914400" cy="914400"/>
          </a:xfrm>
          <a:prstGeom prst="rect">
            <a:avLst/>
          </a:prstGeom>
        </p:spPr>
      </p:pic>
      <p:pic>
        <p:nvPicPr>
          <p:cNvPr id="9" name="図 8" descr="テーブル, コンピュータ, 女性, 部屋 が含まれている画像&#10;&#10;AI によって生成されたコンテンツは間違っている可能性があります。">
            <a:extLst>
              <a:ext uri="{FF2B5EF4-FFF2-40B4-BE49-F238E27FC236}">
                <a16:creationId xmlns:a16="http://schemas.microsoft.com/office/drawing/2014/main" id="{9C76C9A6-74E1-B95F-E22F-256C731806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96367" y="4025950"/>
            <a:ext cx="3090458" cy="2265841"/>
          </a:xfrm>
          <a:prstGeom prst="rect">
            <a:avLst/>
          </a:prstGeom>
        </p:spPr>
      </p:pic>
    </p:spTree>
    <p:extLst>
      <p:ext uri="{BB962C8B-B14F-4D97-AF65-F5344CB8AC3E}">
        <p14:creationId xmlns:p14="http://schemas.microsoft.com/office/powerpoint/2010/main" val="2160026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45</a:t>
            </a:fld>
            <a:endParaRPr kumimoji="1" lang="ja-JP" altLang="en-US"/>
          </a:p>
        </p:txBody>
      </p:sp>
      <p:grpSp>
        <p:nvGrpSpPr>
          <p:cNvPr id="13" name="グループ化 12">
            <a:extLst>
              <a:ext uri="{FF2B5EF4-FFF2-40B4-BE49-F238E27FC236}">
                <a16:creationId xmlns:a16="http://schemas.microsoft.com/office/drawing/2014/main" id="{E4F6CFC9-AFC2-4561-8E3A-70082BB8FC5A}"/>
              </a:ext>
            </a:extLst>
          </p:cNvPr>
          <p:cNvGrpSpPr/>
          <p:nvPr/>
        </p:nvGrpSpPr>
        <p:grpSpPr>
          <a:xfrm>
            <a:off x="-18532" y="114784"/>
            <a:ext cx="9162532" cy="771656"/>
            <a:chOff x="-18532" y="114784"/>
            <a:chExt cx="9162532" cy="771656"/>
          </a:xfrm>
        </p:grpSpPr>
        <p:sp>
          <p:nvSpPr>
            <p:cNvPr id="3" name="正方形/長方形 2"/>
            <p:cNvSpPr/>
            <p:nvPr/>
          </p:nvSpPr>
          <p:spPr>
            <a:xfrm>
              <a:off x="-18532" y="114784"/>
              <a:ext cx="9162532" cy="771656"/>
            </a:xfrm>
            <a:prstGeom prst="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106845" y="195111"/>
              <a:ext cx="1236236" cy="584775"/>
            </a:xfrm>
            <a:prstGeom prst="rect">
              <a:avLst/>
            </a:prstGeom>
            <a:noFill/>
          </p:spPr>
          <p:txBody>
            <a:bodyPr wrap="none" rtlCol="0">
              <a:spAutoFit/>
            </a:bodyPr>
            <a:lstStyle/>
            <a:p>
              <a:r>
                <a:rPr kumimoji="1" lang="ja-JP" altLang="en-US" sz="3200" dirty="0">
                  <a:solidFill>
                    <a:srgbClr val="FFFFFF"/>
                  </a:solidFill>
                  <a:latin typeface="HGP創英角ｺﾞｼｯｸUB" panose="020B0900000000000000" pitchFamily="50" charset="-128"/>
                  <a:ea typeface="HGP創英角ｺﾞｼｯｸUB" panose="020B0900000000000000" pitchFamily="50" charset="-128"/>
                </a:rPr>
                <a:t>まとめ</a:t>
              </a:r>
              <a:endParaRPr kumimoji="1" lang="en-US" altLang="ja-JP" sz="3200" dirty="0">
                <a:solidFill>
                  <a:srgbClr val="FFFFFF"/>
                </a:solidFill>
                <a:latin typeface="HGP創英角ｺﾞｼｯｸUB" panose="020B0900000000000000" pitchFamily="50" charset="-128"/>
                <a:ea typeface="HGP創英角ｺﾞｼｯｸUB" panose="020B0900000000000000" pitchFamily="50" charset="-128"/>
              </a:endParaRPr>
            </a:p>
          </p:txBody>
        </p:sp>
      </p:grpSp>
      <p:grpSp>
        <p:nvGrpSpPr>
          <p:cNvPr id="26" name="グループ化 25"/>
          <p:cNvGrpSpPr/>
          <p:nvPr/>
        </p:nvGrpSpPr>
        <p:grpSpPr>
          <a:xfrm>
            <a:off x="210427" y="4360026"/>
            <a:ext cx="9348364" cy="1999159"/>
            <a:chOff x="210427" y="4360026"/>
            <a:chExt cx="9348364" cy="1999159"/>
          </a:xfrm>
        </p:grpSpPr>
        <p:grpSp>
          <p:nvGrpSpPr>
            <p:cNvPr id="17" name="グループ化 16"/>
            <p:cNvGrpSpPr/>
            <p:nvPr/>
          </p:nvGrpSpPr>
          <p:grpSpPr>
            <a:xfrm>
              <a:off x="210427" y="4360026"/>
              <a:ext cx="9348364" cy="1999159"/>
              <a:chOff x="210427" y="4360026"/>
              <a:chExt cx="9348364" cy="1999159"/>
            </a:xfrm>
          </p:grpSpPr>
          <p:sp>
            <p:nvSpPr>
              <p:cNvPr id="7" name="正方形/長方形 6"/>
              <p:cNvSpPr/>
              <p:nvPr/>
            </p:nvSpPr>
            <p:spPr>
              <a:xfrm>
                <a:off x="210427" y="4360026"/>
                <a:ext cx="8723146" cy="1999159"/>
              </a:xfrm>
              <a:prstGeom prst="rect">
                <a:avLst/>
              </a:prstGeom>
              <a:solidFill>
                <a:srgbClr val="DC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414792" y="4503811"/>
                <a:ext cx="9143999" cy="1681679"/>
              </a:xfrm>
              <a:prstGeom prst="rect">
                <a:avLst/>
              </a:prstGeom>
              <a:noFill/>
            </p:spPr>
            <p:txBody>
              <a:bodyPr wrap="square" rtlCol="0">
                <a:spAutoFit/>
              </a:bodyPr>
              <a:lstStyle/>
              <a:p>
                <a:pPr algn="ctr">
                  <a:lnSpc>
                    <a:spcPts val="6600"/>
                  </a:lnSpc>
                </a:pPr>
                <a:r>
                  <a:rPr kumimoji="1" lang="ja-JP" altLang="en-US" sz="4800" dirty="0">
                    <a:latin typeface="HGP創英角ｺﾞｼｯｸUB" panose="020B0900000000000000" pitchFamily="50" charset="-128"/>
                    <a:ea typeface="HGP創英角ｺﾞｼｯｸUB" panose="020B0900000000000000" pitchFamily="50" charset="-128"/>
                  </a:rPr>
                  <a:t>身近な場所の</a:t>
                </a:r>
                <a:r>
                  <a:rPr kumimoji="1" lang="ja-JP" altLang="en-US" sz="4800" dirty="0">
                    <a:effectLst/>
                    <a:latin typeface="HGP創英角ｺﾞｼｯｸUB" panose="020B0900000000000000" pitchFamily="50" charset="-128"/>
                    <a:ea typeface="HGP創英角ｺﾞｼｯｸUB" panose="020B0900000000000000" pitchFamily="50" charset="-128"/>
                  </a:rPr>
                  <a:t>危険を知り</a:t>
                </a:r>
                <a:endParaRPr kumimoji="1" lang="en-US" altLang="ja-JP" sz="4800" dirty="0">
                  <a:effectLst/>
                  <a:latin typeface="HGP創英角ｺﾞｼｯｸUB" panose="020B0900000000000000" pitchFamily="50" charset="-128"/>
                  <a:ea typeface="HGP創英角ｺﾞｼｯｸUB" panose="020B0900000000000000" pitchFamily="50" charset="-128"/>
                </a:endParaRPr>
              </a:p>
              <a:p>
                <a:pPr algn="ctr">
                  <a:lnSpc>
                    <a:spcPts val="6600"/>
                  </a:lnSpc>
                </a:pP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近づかない</a:t>
                </a:r>
                <a:r>
                  <a:rPr kumimoji="1" lang="ja-JP" altLang="en-US" sz="5000" dirty="0">
                    <a:effectLst/>
                    <a:latin typeface="HGP創英角ｺﾞｼｯｸUB" panose="020B0900000000000000" pitchFamily="50" charset="-128"/>
                    <a:ea typeface="HGP創英角ｺﾞｼｯｸUB" panose="020B0900000000000000" pitchFamily="50" charset="-128"/>
                  </a:rPr>
                  <a:t>ことが大事です。</a:t>
                </a:r>
                <a:endParaRPr kumimoji="1" lang="en-US" altLang="ja-JP" sz="4000" dirty="0">
                  <a:effectLst/>
                  <a:latin typeface="HGP創英角ｺﾞｼｯｸUB" panose="020B0900000000000000" pitchFamily="50" charset="-128"/>
                  <a:ea typeface="HGP創英角ｺﾞｼｯｸUB" panose="020B0900000000000000" pitchFamily="50" charset="-128"/>
                </a:endParaRPr>
              </a:p>
            </p:txBody>
          </p:sp>
        </p:grpSp>
        <p:sp>
          <p:nvSpPr>
            <p:cNvPr id="23" name="テキスト ボックス 22"/>
            <p:cNvSpPr txBox="1"/>
            <p:nvPr/>
          </p:nvSpPr>
          <p:spPr>
            <a:xfrm>
              <a:off x="5594350" y="4440745"/>
              <a:ext cx="911217" cy="184666"/>
            </a:xfrm>
            <a:prstGeom prst="rect">
              <a:avLst/>
            </a:prstGeom>
            <a:noFill/>
          </p:spPr>
          <p:txBody>
            <a:bodyPr wrap="square" lIns="0" tIns="0" rIns="0" bIns="0" rtlCol="0" anchor="ctr" anchorCtr="0">
              <a:spAutoFit/>
            </a:bodyPr>
            <a:lstStyle/>
            <a:p>
              <a:pPr algn="dist"/>
              <a:r>
                <a:rPr kumimoji="1" lang="ja-JP" altLang="en-US" sz="1200" dirty="0">
                  <a:latin typeface="HGP創英角ｺﾞｼｯｸUB" panose="020B0900000000000000" pitchFamily="50" charset="-128"/>
                  <a:ea typeface="HGP創英角ｺﾞｼｯｸUB" panose="020B0900000000000000" pitchFamily="50" charset="-128"/>
                </a:rPr>
                <a:t>き　けん</a:t>
              </a:r>
            </a:p>
          </p:txBody>
        </p:sp>
      </p:grpSp>
      <p:grpSp>
        <p:nvGrpSpPr>
          <p:cNvPr id="14" name="グループ化 13"/>
          <p:cNvGrpSpPr/>
          <p:nvPr/>
        </p:nvGrpSpPr>
        <p:grpSpPr>
          <a:xfrm>
            <a:off x="0" y="4101565"/>
            <a:ext cx="1790875" cy="964960"/>
            <a:chOff x="-93368" y="114393"/>
            <a:chExt cx="1790875" cy="964960"/>
          </a:xfrm>
        </p:grpSpPr>
        <p:sp>
          <p:nvSpPr>
            <p:cNvPr id="15" name="ホームベース 14"/>
            <p:cNvSpPr/>
            <p:nvPr/>
          </p:nvSpPr>
          <p:spPr>
            <a:xfrm>
              <a:off x="48039" y="114393"/>
              <a:ext cx="1533460" cy="964960"/>
            </a:xfrm>
            <a:prstGeom prst="homePlate">
              <a:avLst>
                <a:gd name="adj" fmla="val 37878"/>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rot="20463489">
              <a:off x="-93368" y="390406"/>
              <a:ext cx="1790875" cy="412934"/>
            </a:xfrm>
            <a:prstGeom prst="rect">
              <a:avLst/>
            </a:prstGeom>
            <a:noFill/>
          </p:spPr>
          <p:txBody>
            <a:bodyPr wrap="none" rtlCol="0">
              <a:spAutoFit/>
            </a:bodyPr>
            <a:lstStyle/>
            <a:p>
              <a:pPr algn="ctr">
                <a:lnSpc>
                  <a:spcPts val="25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ポイント！</a:t>
              </a:r>
            </a:p>
          </p:txBody>
        </p:sp>
      </p:grpSp>
      <p:grpSp>
        <p:nvGrpSpPr>
          <p:cNvPr id="18" name="グループ化 17">
            <a:extLst>
              <a:ext uri="{FF2B5EF4-FFF2-40B4-BE49-F238E27FC236}">
                <a16:creationId xmlns:a16="http://schemas.microsoft.com/office/drawing/2014/main" id="{A2C2CC24-C22A-907A-1B05-016C7CE85F14}"/>
              </a:ext>
            </a:extLst>
          </p:cNvPr>
          <p:cNvGrpSpPr/>
          <p:nvPr/>
        </p:nvGrpSpPr>
        <p:grpSpPr>
          <a:xfrm>
            <a:off x="414792" y="1134947"/>
            <a:ext cx="8878967" cy="2793595"/>
            <a:chOff x="414792" y="1134947"/>
            <a:chExt cx="8878967" cy="2793595"/>
          </a:xfrm>
        </p:grpSpPr>
        <p:sp>
          <p:nvSpPr>
            <p:cNvPr id="27" name="角丸四角形 26"/>
            <p:cNvSpPr/>
            <p:nvPr/>
          </p:nvSpPr>
          <p:spPr>
            <a:xfrm>
              <a:off x="4803483" y="1134947"/>
              <a:ext cx="4167187" cy="2793595"/>
            </a:xfrm>
            <a:prstGeom prst="roundRect">
              <a:avLst/>
            </a:prstGeom>
            <a:solidFill>
              <a:schemeClr val="bg1"/>
            </a:solidFill>
            <a:ln w="38100">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879441" y="1607389"/>
              <a:ext cx="4414318" cy="1942198"/>
            </a:xfrm>
            <a:prstGeom prst="rect">
              <a:avLst/>
            </a:prstGeom>
            <a:noFill/>
          </p:spPr>
          <p:txBody>
            <a:bodyPr wrap="square" rtlCol="0">
              <a:spAutoFit/>
            </a:bodyPr>
            <a:lstStyle/>
            <a:p>
              <a:pPr>
                <a:lnSpc>
                  <a:spcPts val="5000"/>
                </a:lnSpc>
              </a:pPr>
              <a:r>
                <a:rPr kumimoji="1" lang="ja-JP" altLang="en-US" sz="4000" dirty="0">
                  <a:solidFill>
                    <a:srgbClr val="2B4E91"/>
                  </a:solidFill>
                  <a:effectLst/>
                  <a:latin typeface="HGP創英角ｺﾞｼｯｸUB" panose="020B0900000000000000" pitchFamily="50" charset="-128"/>
                  <a:ea typeface="HGP創英角ｺﾞｼｯｸUB" panose="020B0900000000000000" pitchFamily="50" charset="-128"/>
                </a:rPr>
                <a:t>洪水災害</a:t>
              </a:r>
              <a:r>
                <a:rPr kumimoji="1" lang="ja-JP" altLang="en-US" sz="4000" dirty="0">
                  <a:solidFill>
                    <a:srgbClr val="2B4E91"/>
                  </a:solidFill>
                  <a:latin typeface="HGP創英角ｺﾞｼｯｸUB" panose="020B0900000000000000" pitchFamily="50" charset="-128"/>
                  <a:ea typeface="HGP創英角ｺﾞｼｯｸUB" panose="020B0900000000000000" pitchFamily="50" charset="-128"/>
                </a:rPr>
                <a:t>は</a:t>
              </a:r>
              <a:endParaRPr kumimoji="1" lang="en-US" altLang="ja-JP" sz="4000" dirty="0">
                <a:solidFill>
                  <a:srgbClr val="2B4E91"/>
                </a:solidFill>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川が近くになくても起こります</a:t>
              </a:r>
              <a:r>
                <a:rPr kumimoji="1" lang="ja-JP" altLang="en-US" sz="4000" dirty="0">
                  <a:solidFill>
                    <a:srgbClr val="2B4E91"/>
                  </a:solidFill>
                  <a:latin typeface="HGP創英角ｺﾞｼｯｸUB" panose="020B0900000000000000" pitchFamily="50" charset="-128"/>
                  <a:ea typeface="HGP創英角ｺﾞｼｯｸUB" panose="020B0900000000000000" pitchFamily="50" charset="-128"/>
                </a:rPr>
                <a:t>。</a:t>
              </a:r>
              <a:endParaRPr kumimoji="1" lang="en-US" altLang="ja-JP" sz="400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22" name="テキスト ボックス 21"/>
            <p:cNvSpPr txBox="1"/>
            <p:nvPr/>
          </p:nvSpPr>
          <p:spPr>
            <a:xfrm>
              <a:off x="4986792" y="1517900"/>
              <a:ext cx="1958489" cy="169277"/>
            </a:xfrm>
            <a:prstGeom prst="rect">
              <a:avLst/>
            </a:prstGeom>
            <a:noFill/>
          </p:spPr>
          <p:txBody>
            <a:bodyPr wrap="square" lIns="0" tIns="0" rIns="0" bIns="0" rtlCol="0" anchor="ctr" anchorCtr="0">
              <a:spAutoFit/>
            </a:bodyPr>
            <a:lstStyle/>
            <a:p>
              <a:pPr algn="dist"/>
              <a:r>
                <a:rPr kumimoji="1" lang="ja-JP" altLang="en-US" sz="1100" dirty="0">
                  <a:solidFill>
                    <a:srgbClr val="2B4E91"/>
                  </a:solidFill>
                  <a:latin typeface="HGP創英角ｺﾞｼｯｸUB" panose="020B0900000000000000" pitchFamily="50" charset="-128"/>
                  <a:ea typeface="HGP創英角ｺﾞｼｯｸUB" panose="020B0900000000000000" pitchFamily="50" charset="-128"/>
                </a:rPr>
                <a:t>こうず</a:t>
              </a:r>
              <a:r>
                <a:rPr kumimoji="1" lang="ja-JP" altLang="en-US" sz="1100" dirty="0" err="1">
                  <a:solidFill>
                    <a:srgbClr val="2B4E91"/>
                  </a:solidFill>
                  <a:latin typeface="HGP創英角ｺﾞｼｯｸUB" panose="020B0900000000000000" pitchFamily="50" charset="-128"/>
                  <a:ea typeface="HGP創英角ｺﾞｼｯｸUB" panose="020B0900000000000000" pitchFamily="50" charset="-128"/>
                </a:rPr>
                <a:t>いさ</a:t>
              </a:r>
              <a:r>
                <a:rPr kumimoji="1" lang="ja-JP" altLang="en-US" sz="1100" dirty="0">
                  <a:solidFill>
                    <a:srgbClr val="2B4E91"/>
                  </a:solidFill>
                  <a:latin typeface="HGP創英角ｺﾞｼｯｸUB" panose="020B0900000000000000" pitchFamily="50" charset="-128"/>
                  <a:ea typeface="HGP創英角ｺﾞｼｯｸUB" panose="020B0900000000000000" pitchFamily="50" charset="-128"/>
                </a:rPr>
                <a:t>いがい</a:t>
              </a:r>
            </a:p>
          </p:txBody>
        </p:sp>
        <p:grpSp>
          <p:nvGrpSpPr>
            <p:cNvPr id="12" name="グループ化 11">
              <a:extLst>
                <a:ext uri="{FF2B5EF4-FFF2-40B4-BE49-F238E27FC236}">
                  <a16:creationId xmlns:a16="http://schemas.microsoft.com/office/drawing/2014/main" id="{94F8D964-A930-734B-3C82-3A5900B33FF1}"/>
                </a:ext>
              </a:extLst>
            </p:cNvPr>
            <p:cNvGrpSpPr/>
            <p:nvPr/>
          </p:nvGrpSpPr>
          <p:grpSpPr>
            <a:xfrm>
              <a:off x="414792" y="1363557"/>
              <a:ext cx="4080950" cy="2448570"/>
              <a:chOff x="414792" y="1363557"/>
              <a:chExt cx="4080950" cy="2448570"/>
            </a:xfrm>
          </p:grpSpPr>
          <p:pic>
            <p:nvPicPr>
              <p:cNvPr id="9" name="図 8">
                <a:extLst>
                  <a:ext uri="{FF2B5EF4-FFF2-40B4-BE49-F238E27FC236}">
                    <a16:creationId xmlns:a16="http://schemas.microsoft.com/office/drawing/2014/main" id="{4978630E-AE0F-DE21-8E62-3CF2C6F8DA9E}"/>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414792" y="1363557"/>
                <a:ext cx="4080950" cy="2448570"/>
              </a:xfrm>
              <a:prstGeom prst="rect">
                <a:avLst/>
              </a:prstGeom>
            </p:spPr>
          </p:pic>
          <p:sp>
            <p:nvSpPr>
              <p:cNvPr id="10" name="テキスト ボックス 9">
                <a:extLst>
                  <a:ext uri="{FF2B5EF4-FFF2-40B4-BE49-F238E27FC236}">
                    <a16:creationId xmlns:a16="http://schemas.microsoft.com/office/drawing/2014/main" id="{2363C05D-FAE1-CFBA-407B-8F07E2F41BD9}"/>
                  </a:ext>
                </a:extLst>
              </p:cNvPr>
              <p:cNvSpPr txBox="1"/>
              <p:nvPr/>
            </p:nvSpPr>
            <p:spPr>
              <a:xfrm>
                <a:off x="449653" y="3227377"/>
                <a:ext cx="2719507" cy="461665"/>
              </a:xfrm>
              <a:prstGeom prst="rect">
                <a:avLst/>
              </a:prstGeom>
              <a:noFill/>
            </p:spPr>
            <p:txBody>
              <a:bodyPr wrap="square" rtlCol="0">
                <a:spAutoFit/>
              </a:bodyPr>
              <a:lstStyle/>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まちの中</a:t>
                </a:r>
              </a:p>
            </p:txBody>
          </p:sp>
        </p:grpSp>
      </p:grpSp>
    </p:spTree>
    <p:extLst>
      <p:ext uri="{BB962C8B-B14F-4D97-AF65-F5344CB8AC3E}">
        <p14:creationId xmlns:p14="http://schemas.microsoft.com/office/powerpoint/2010/main" val="259565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46</a:t>
            </a:fld>
            <a:endParaRPr kumimoji="1" lang="ja-JP" altLang="en-US"/>
          </a:p>
        </p:txBody>
      </p:sp>
      <p:grpSp>
        <p:nvGrpSpPr>
          <p:cNvPr id="9" name="グループ化 8"/>
          <p:cNvGrpSpPr/>
          <p:nvPr/>
        </p:nvGrpSpPr>
        <p:grpSpPr>
          <a:xfrm>
            <a:off x="0" y="4360026"/>
            <a:ext cx="9144000" cy="1999159"/>
            <a:chOff x="0" y="4360026"/>
            <a:chExt cx="9144000" cy="1999159"/>
          </a:xfrm>
        </p:grpSpPr>
        <p:sp>
          <p:nvSpPr>
            <p:cNvPr id="32" name="正方形/長方形 31"/>
            <p:cNvSpPr/>
            <p:nvPr/>
          </p:nvSpPr>
          <p:spPr>
            <a:xfrm>
              <a:off x="210427" y="4360026"/>
              <a:ext cx="8723146" cy="1999159"/>
            </a:xfrm>
            <a:prstGeom prst="rect">
              <a:avLst/>
            </a:prstGeom>
            <a:solidFill>
              <a:srgbClr val="DC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0" y="4599729"/>
              <a:ext cx="9144000" cy="1659237"/>
            </a:xfrm>
            <a:prstGeom prst="rect">
              <a:avLst/>
            </a:prstGeom>
            <a:noFill/>
          </p:spPr>
          <p:txBody>
            <a:bodyPr wrap="square" rtlCol="0">
              <a:spAutoFit/>
            </a:bodyPr>
            <a:lstStyle/>
            <a:p>
              <a:pPr algn="ctr">
                <a:lnSpc>
                  <a:spcPts val="6500"/>
                </a:lnSpc>
              </a:pPr>
              <a:r>
                <a:rPr kumimoji="1" lang="ja-JP" altLang="en-US" sz="5000" dirty="0">
                  <a:solidFill>
                    <a:srgbClr val="B52F25"/>
                  </a:solidFill>
                  <a:effectLst/>
                  <a:latin typeface="HGP創英角ｺﾞｼｯｸUB" panose="020B0900000000000000" pitchFamily="50" charset="-128"/>
                  <a:ea typeface="HGP創英角ｺﾞｼｯｸUB" panose="020B0900000000000000" pitchFamily="50" charset="-128"/>
                </a:rPr>
                <a:t>対策を超える災害</a:t>
              </a:r>
              <a:r>
                <a:rPr kumimoji="1" lang="ja-JP" altLang="en-US" sz="5000" dirty="0">
                  <a:latin typeface="HGP創英角ｺﾞｼｯｸUB" panose="020B0900000000000000" pitchFamily="50" charset="-128"/>
                  <a:ea typeface="HGP創英角ｺﾞｼｯｸUB" panose="020B0900000000000000" pitchFamily="50" charset="-128"/>
                </a:rPr>
                <a:t>が</a:t>
              </a:r>
              <a:endParaRPr kumimoji="1" lang="en-US" altLang="ja-JP" sz="5000" dirty="0">
                <a:latin typeface="HGP創英角ｺﾞｼｯｸUB" panose="020B0900000000000000" pitchFamily="50" charset="-128"/>
                <a:ea typeface="HGP創英角ｺﾞｼｯｸUB" panose="020B0900000000000000" pitchFamily="50" charset="-128"/>
              </a:endParaRPr>
            </a:p>
            <a:p>
              <a:pPr algn="ctr">
                <a:lnSpc>
                  <a:spcPts val="6500"/>
                </a:lnSpc>
              </a:pPr>
              <a:r>
                <a:rPr kumimoji="1" lang="ja-JP" altLang="en-US" sz="5000" dirty="0">
                  <a:latin typeface="HGP創英角ｺﾞｼｯｸUB" panose="020B0900000000000000" pitchFamily="50" charset="-128"/>
                  <a:ea typeface="HGP創英角ｺﾞｼｯｸUB" panose="020B0900000000000000" pitchFamily="50" charset="-128"/>
                </a:rPr>
                <a:t>起こることもあり</a:t>
              </a:r>
              <a:r>
                <a:rPr kumimoji="1" lang="ja-JP" altLang="en-US" sz="5000" dirty="0">
                  <a:effectLst/>
                  <a:latin typeface="HGP創英角ｺﾞｼｯｸUB" panose="020B0900000000000000" pitchFamily="50" charset="-128"/>
                  <a:ea typeface="HGP創英角ｺﾞｼｯｸUB" panose="020B0900000000000000" pitchFamily="50" charset="-128"/>
                </a:rPr>
                <a:t>ます。　</a:t>
              </a:r>
              <a:r>
                <a:rPr kumimoji="1" lang="ja-JP" altLang="en-US" sz="5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rPr>
                <a:t>　　　　　　　</a:t>
              </a:r>
              <a:endParaRPr kumimoji="1" lang="en-US" altLang="ja-JP" sz="5000" dirty="0">
                <a:solidFill>
                  <a:schemeClr val="tx1">
                    <a:lumMod val="85000"/>
                    <a:lumOff val="15000"/>
                  </a:schemeClr>
                </a:solidFill>
                <a:effectLst/>
                <a:latin typeface="HGP創英角ｺﾞｼｯｸUB" panose="020B0900000000000000" pitchFamily="50" charset="-128"/>
                <a:ea typeface="HGP創英角ｺﾞｼｯｸUB" panose="020B0900000000000000" pitchFamily="50" charset="-128"/>
              </a:endParaRPr>
            </a:p>
          </p:txBody>
        </p:sp>
        <p:grpSp>
          <p:nvGrpSpPr>
            <p:cNvPr id="13" name="グループ化 12"/>
            <p:cNvGrpSpPr/>
            <p:nvPr/>
          </p:nvGrpSpPr>
          <p:grpSpPr>
            <a:xfrm>
              <a:off x="7404456" y="5501151"/>
              <a:ext cx="710844" cy="646351"/>
              <a:chOff x="1392260" y="4263084"/>
              <a:chExt cx="1296332" cy="1178720"/>
            </a:xfrm>
          </p:grpSpPr>
          <p:sp>
            <p:nvSpPr>
              <p:cNvPr id="14" name="フローチャート: 抜出し 13"/>
              <p:cNvSpPr/>
              <p:nvPr/>
            </p:nvSpPr>
            <p:spPr>
              <a:xfrm>
                <a:off x="1392260" y="4263084"/>
                <a:ext cx="1296332" cy="1178720"/>
              </a:xfrm>
              <a:prstGeom prst="flowChartExtract">
                <a:avLst/>
              </a:prstGeom>
              <a:solidFill>
                <a:srgbClr val="FFC000"/>
              </a:solidFill>
              <a:ln w="38100" cap="flat">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1956367" y="4626379"/>
                <a:ext cx="168121" cy="672741"/>
                <a:chOff x="3524238" y="3430384"/>
                <a:chExt cx="168121" cy="672741"/>
              </a:xfrm>
            </p:grpSpPr>
            <p:sp>
              <p:nvSpPr>
                <p:cNvPr id="16" name="台形 15"/>
                <p:cNvSpPr/>
                <p:nvPr/>
              </p:nvSpPr>
              <p:spPr>
                <a:xfrm flipV="1">
                  <a:off x="3524238" y="3430384"/>
                  <a:ext cx="168121" cy="529476"/>
                </a:xfrm>
                <a:prstGeom prst="trapezoid">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566390" y="4019305"/>
                  <a:ext cx="83821" cy="83820"/>
                </a:xfrm>
                <a:prstGeom prst="rect">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テキスト ボックス 19"/>
            <p:cNvSpPr txBox="1"/>
            <p:nvPr/>
          </p:nvSpPr>
          <p:spPr>
            <a:xfrm>
              <a:off x="1937800" y="4519653"/>
              <a:ext cx="1155034"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たいさく</a:t>
              </a:r>
            </a:p>
          </p:txBody>
        </p:sp>
        <p:sp>
          <p:nvSpPr>
            <p:cNvPr id="21" name="テキスト ボックス 20"/>
            <p:cNvSpPr txBox="1"/>
            <p:nvPr/>
          </p:nvSpPr>
          <p:spPr>
            <a:xfrm>
              <a:off x="5478308" y="4519653"/>
              <a:ext cx="1121409"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さいがい</a:t>
              </a:r>
            </a:p>
          </p:txBody>
        </p:sp>
        <p:sp>
          <p:nvSpPr>
            <p:cNvPr id="22" name="テキスト ボックス 21"/>
            <p:cNvSpPr txBox="1"/>
            <p:nvPr/>
          </p:nvSpPr>
          <p:spPr>
            <a:xfrm>
              <a:off x="3776942" y="4519653"/>
              <a:ext cx="489892"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こ</a:t>
              </a:r>
            </a:p>
          </p:txBody>
        </p:sp>
      </p:grpSp>
      <p:grpSp>
        <p:nvGrpSpPr>
          <p:cNvPr id="28" name="グループ化 27"/>
          <p:cNvGrpSpPr/>
          <p:nvPr/>
        </p:nvGrpSpPr>
        <p:grpSpPr>
          <a:xfrm>
            <a:off x="0" y="4101565"/>
            <a:ext cx="1790875" cy="964960"/>
            <a:chOff x="-93368" y="114393"/>
            <a:chExt cx="1790875" cy="964960"/>
          </a:xfrm>
        </p:grpSpPr>
        <p:sp>
          <p:nvSpPr>
            <p:cNvPr id="29" name="ホームベース 28"/>
            <p:cNvSpPr/>
            <p:nvPr/>
          </p:nvSpPr>
          <p:spPr>
            <a:xfrm>
              <a:off x="48039" y="114393"/>
              <a:ext cx="1533460" cy="964960"/>
            </a:xfrm>
            <a:prstGeom prst="homePlate">
              <a:avLst>
                <a:gd name="adj" fmla="val 37878"/>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rot="20463489">
              <a:off x="-93368" y="390406"/>
              <a:ext cx="1790875" cy="412934"/>
            </a:xfrm>
            <a:prstGeom prst="rect">
              <a:avLst/>
            </a:prstGeom>
            <a:noFill/>
          </p:spPr>
          <p:txBody>
            <a:bodyPr wrap="none" rtlCol="0">
              <a:spAutoFit/>
            </a:bodyPr>
            <a:lstStyle/>
            <a:p>
              <a:pPr algn="ctr">
                <a:lnSpc>
                  <a:spcPts val="25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ポイント！</a:t>
              </a:r>
            </a:p>
          </p:txBody>
        </p:sp>
      </p:grpSp>
      <p:grpSp>
        <p:nvGrpSpPr>
          <p:cNvPr id="3" name="グループ化 2"/>
          <p:cNvGrpSpPr/>
          <p:nvPr/>
        </p:nvGrpSpPr>
        <p:grpSpPr>
          <a:xfrm>
            <a:off x="376489" y="1384604"/>
            <a:ext cx="8363506" cy="2484940"/>
            <a:chOff x="376489" y="1384604"/>
            <a:chExt cx="8363506" cy="2484940"/>
          </a:xfrm>
        </p:grpSpPr>
        <p:sp>
          <p:nvSpPr>
            <p:cNvPr id="7" name="角丸四角形 6"/>
            <p:cNvSpPr/>
            <p:nvPr/>
          </p:nvSpPr>
          <p:spPr>
            <a:xfrm>
              <a:off x="4572808" y="1384604"/>
              <a:ext cx="4167187" cy="2484940"/>
            </a:xfrm>
            <a:prstGeom prst="roundRect">
              <a:avLst/>
            </a:prstGeom>
            <a:solidFill>
              <a:schemeClr val="bg1"/>
            </a:solidFill>
            <a:ln w="38100">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951320" y="1615265"/>
              <a:ext cx="3410162" cy="2015936"/>
            </a:xfrm>
            <a:prstGeom prst="rect">
              <a:avLst/>
            </a:prstGeom>
            <a:noFill/>
          </p:spPr>
          <p:txBody>
            <a:bodyPr wrap="square" rtlCol="0">
              <a:spAutoFit/>
            </a:bodyPr>
            <a:lstStyle/>
            <a:p>
              <a:pPr>
                <a:lnSpc>
                  <a:spcPts val="5000"/>
                </a:lnSpc>
              </a:pPr>
              <a:r>
                <a:rPr kumimoji="1" lang="ja-JP" altLang="en-US" sz="4000" dirty="0">
                  <a:solidFill>
                    <a:srgbClr val="2B4E91"/>
                  </a:solidFill>
                  <a:latin typeface="HGP創英角ｺﾞｼｯｸUB" panose="020B0900000000000000" pitchFamily="50" charset="-128"/>
                  <a:ea typeface="HGP創英角ｺﾞｼｯｸUB" panose="020B0900000000000000" pitchFamily="50" charset="-128"/>
                </a:rPr>
                <a:t>いろいろな</a:t>
              </a:r>
              <a:endParaRPr kumimoji="1" lang="en-US" altLang="ja-JP" sz="4000" dirty="0">
                <a:solidFill>
                  <a:srgbClr val="2B4E91"/>
                </a:solidFill>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災害対策</a:t>
              </a:r>
              <a:r>
                <a:rPr kumimoji="1" lang="ja-JP" altLang="en-US" sz="4000" dirty="0">
                  <a:solidFill>
                    <a:srgbClr val="2B4E91"/>
                  </a:solidFill>
                  <a:latin typeface="HGP創英角ｺﾞｼｯｸUB" panose="020B0900000000000000" pitchFamily="50" charset="-128"/>
                  <a:ea typeface="HGP創英角ｺﾞｼｯｸUB" panose="020B0900000000000000" pitchFamily="50" charset="-128"/>
                </a:rPr>
                <a:t>が</a:t>
              </a:r>
              <a:endParaRPr kumimoji="1" lang="en-US" altLang="ja-JP" sz="4000" dirty="0">
                <a:solidFill>
                  <a:srgbClr val="2B4E91"/>
                </a:solidFill>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4000" dirty="0">
                  <a:solidFill>
                    <a:srgbClr val="2B4E91"/>
                  </a:solidFill>
                  <a:latin typeface="HGP創英角ｺﾞｼｯｸUB" panose="020B0900000000000000" pitchFamily="50" charset="-128"/>
                  <a:ea typeface="HGP創英角ｺﾞｼｯｸUB" panose="020B0900000000000000" pitchFamily="50" charset="-128"/>
                </a:rPr>
                <a:t>行われています。</a:t>
              </a:r>
              <a:endParaRPr kumimoji="1" lang="en-US" altLang="ja-JP" sz="4000" dirty="0">
                <a:solidFill>
                  <a:srgbClr val="2B4E91"/>
                </a:solidFill>
                <a:effectLst/>
                <a:latin typeface="HGP創英角ｺﾞｼｯｸUB" panose="020B0900000000000000" pitchFamily="50" charset="-128"/>
                <a:ea typeface="HGP創英角ｺﾞｼｯｸUB" panose="020B0900000000000000" pitchFamily="50" charset="-128"/>
              </a:endParaRPr>
            </a:p>
          </p:txBody>
        </p:sp>
        <p:sp>
          <p:nvSpPr>
            <p:cNvPr id="19" name="テキスト ボックス 18"/>
            <p:cNvSpPr txBox="1"/>
            <p:nvPr/>
          </p:nvSpPr>
          <p:spPr>
            <a:xfrm>
              <a:off x="5121919" y="2194099"/>
              <a:ext cx="1884147" cy="153888"/>
            </a:xfrm>
            <a:prstGeom prst="rect">
              <a:avLst/>
            </a:prstGeom>
            <a:noFill/>
          </p:spPr>
          <p:txBody>
            <a:bodyPr wrap="square" lIns="0" tIns="0" rIns="0" bIns="0" rtlCol="0" anchor="ctr" anchorCtr="0">
              <a:spAutoFit/>
            </a:bodyPr>
            <a:lstStyle/>
            <a:p>
              <a:pPr algn="dist"/>
              <a:r>
                <a:rPr kumimoji="1" lang="ja-JP" altLang="en-US" sz="1000" dirty="0">
                  <a:solidFill>
                    <a:srgbClr val="B52F25"/>
                  </a:solidFill>
                  <a:latin typeface="HGP創英角ｺﾞｼｯｸUB" panose="020B0900000000000000" pitchFamily="50" charset="-128"/>
                  <a:ea typeface="HGP創英角ｺﾞｼｯｸUB" panose="020B0900000000000000" pitchFamily="50" charset="-128"/>
                </a:rPr>
                <a:t>さいが</a:t>
              </a:r>
              <a:r>
                <a:rPr kumimoji="1" lang="ja-JP" altLang="en-US" sz="1000" dirty="0" err="1">
                  <a:solidFill>
                    <a:srgbClr val="B52F25"/>
                  </a:solidFill>
                  <a:latin typeface="HGP創英角ｺﾞｼｯｸUB" panose="020B0900000000000000" pitchFamily="50" charset="-128"/>
                  <a:ea typeface="HGP創英角ｺﾞｼｯｸUB" panose="020B0900000000000000" pitchFamily="50" charset="-128"/>
                </a:rPr>
                <a:t>いたいさく</a:t>
              </a:r>
              <a:endParaRPr kumimoji="1" lang="ja-JP" altLang="en-US" sz="1000" dirty="0">
                <a:solidFill>
                  <a:srgbClr val="B52F25"/>
                </a:solidFill>
                <a:latin typeface="HGP創英角ｺﾞｼｯｸUB" panose="020B0900000000000000" pitchFamily="50" charset="-128"/>
                <a:ea typeface="HGP創英角ｺﾞｼｯｸUB" panose="020B0900000000000000" pitchFamily="50" charset="-128"/>
              </a:endParaRPr>
            </a:p>
          </p:txBody>
        </p:sp>
        <p:pic>
          <p:nvPicPr>
            <p:cNvPr id="52" name="図 51"/>
            <p:cNvPicPr>
              <a:picLocks noChangeAspect="1"/>
            </p:cNvPicPr>
            <p:nvPr/>
          </p:nvPicPr>
          <p:blipFill rotWithShape="1">
            <a:blip r:embed="rId2"/>
            <a:srcRect t="19105" r="8149" b="4375"/>
            <a:stretch/>
          </p:blipFill>
          <p:spPr>
            <a:xfrm>
              <a:off x="376489" y="1490394"/>
              <a:ext cx="3834079" cy="2262048"/>
            </a:xfrm>
            <a:prstGeom prst="rect">
              <a:avLst/>
            </a:prstGeom>
          </p:spPr>
        </p:pic>
      </p:grpSp>
      <p:sp>
        <p:nvSpPr>
          <p:cNvPr id="23" name="正方形/長方形 22"/>
          <p:cNvSpPr/>
          <p:nvPr/>
        </p:nvSpPr>
        <p:spPr>
          <a:xfrm>
            <a:off x="5073201" y="6593368"/>
            <a:ext cx="3706464" cy="215444"/>
          </a:xfrm>
          <a:prstGeom prst="rect">
            <a:avLst/>
          </a:prstGeom>
        </p:spPr>
        <p:txBody>
          <a:bodyPr wrap="none">
            <a:spAutoFit/>
          </a:bodyPr>
          <a:lstStyle/>
          <a:p>
            <a:r>
              <a:rPr lang="ja-JP" altLang="en-US" sz="800" dirty="0">
                <a:latin typeface="MS PGothic" panose="020B0600070205080204" pitchFamily="50" charset="-128"/>
                <a:ea typeface="MS PGothic" panose="020B0600070205080204" pitchFamily="50" charset="-128"/>
              </a:rPr>
              <a:t>イラスト｜群馬大学 災害社会工学研究室・国土交通省 新丸山ダム工事事務所</a:t>
            </a:r>
            <a:endParaRPr lang="en-US" altLang="ja-JP" sz="800" dirty="0">
              <a:latin typeface="MS PGothic" panose="020B0600070205080204" pitchFamily="50" charset="-128"/>
              <a:ea typeface="MS PGothic" panose="020B0600070205080204" pitchFamily="50" charset="-128"/>
            </a:endParaRPr>
          </a:p>
        </p:txBody>
      </p:sp>
      <p:grpSp>
        <p:nvGrpSpPr>
          <p:cNvPr id="4" name="グループ化 3">
            <a:extLst>
              <a:ext uri="{FF2B5EF4-FFF2-40B4-BE49-F238E27FC236}">
                <a16:creationId xmlns:a16="http://schemas.microsoft.com/office/drawing/2014/main" id="{394BDF07-4E69-FBA2-3969-3930C54762A4}"/>
              </a:ext>
            </a:extLst>
          </p:cNvPr>
          <p:cNvGrpSpPr/>
          <p:nvPr/>
        </p:nvGrpSpPr>
        <p:grpSpPr>
          <a:xfrm>
            <a:off x="-18532" y="114784"/>
            <a:ext cx="9162532" cy="771656"/>
            <a:chOff x="-18532" y="114784"/>
            <a:chExt cx="9162532" cy="771656"/>
          </a:xfrm>
        </p:grpSpPr>
        <p:sp>
          <p:nvSpPr>
            <p:cNvPr id="5" name="正方形/長方形 4">
              <a:extLst>
                <a:ext uri="{FF2B5EF4-FFF2-40B4-BE49-F238E27FC236}">
                  <a16:creationId xmlns:a16="http://schemas.microsoft.com/office/drawing/2014/main" id="{64483898-A9AB-76A0-0B7F-CA7C69559DF8}"/>
                </a:ext>
              </a:extLst>
            </p:cNvPr>
            <p:cNvSpPr/>
            <p:nvPr/>
          </p:nvSpPr>
          <p:spPr>
            <a:xfrm>
              <a:off x="-18532" y="114784"/>
              <a:ext cx="9162532" cy="771656"/>
            </a:xfrm>
            <a:prstGeom prst="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A2C9091C-9F54-2872-E859-158C494B5924}"/>
                </a:ext>
              </a:extLst>
            </p:cNvPr>
            <p:cNvSpPr txBox="1"/>
            <p:nvPr/>
          </p:nvSpPr>
          <p:spPr>
            <a:xfrm>
              <a:off x="106845" y="195111"/>
              <a:ext cx="1236236" cy="584775"/>
            </a:xfrm>
            <a:prstGeom prst="rect">
              <a:avLst/>
            </a:prstGeom>
            <a:noFill/>
          </p:spPr>
          <p:txBody>
            <a:bodyPr wrap="none" rtlCol="0">
              <a:spAutoFit/>
            </a:bodyPr>
            <a:lstStyle/>
            <a:p>
              <a:r>
                <a:rPr kumimoji="1" lang="ja-JP" altLang="en-US" sz="3200" dirty="0">
                  <a:solidFill>
                    <a:srgbClr val="FFFFFF"/>
                  </a:solidFill>
                  <a:latin typeface="HGP創英角ｺﾞｼｯｸUB" panose="020B0900000000000000" pitchFamily="50" charset="-128"/>
                  <a:ea typeface="HGP創英角ｺﾞｼｯｸUB" panose="020B0900000000000000" pitchFamily="50" charset="-128"/>
                </a:rPr>
                <a:t>まとめ</a:t>
              </a:r>
              <a:endParaRPr kumimoji="1" lang="en-US" altLang="ja-JP" sz="3200" dirty="0">
                <a:solidFill>
                  <a:srgbClr val="FFFFFF"/>
                </a:solidFill>
                <a:latin typeface="HGP創英角ｺﾞｼｯｸUB" panose="020B0900000000000000" pitchFamily="50" charset="-128"/>
                <a:ea typeface="HGP創英角ｺﾞｼｯｸUB" panose="020B0900000000000000" pitchFamily="50" charset="-128"/>
              </a:endParaRPr>
            </a:p>
          </p:txBody>
        </p:sp>
      </p:grpSp>
    </p:spTree>
    <p:extLst>
      <p:ext uri="{BB962C8B-B14F-4D97-AF65-F5344CB8AC3E}">
        <p14:creationId xmlns:p14="http://schemas.microsoft.com/office/powerpoint/2010/main" val="130548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a:extLst>
              <a:ext uri="{FF2B5EF4-FFF2-40B4-BE49-F238E27FC236}">
                <a16:creationId xmlns:a16="http://schemas.microsoft.com/office/drawing/2014/main" id="{07164D5E-9583-7E17-11AF-B607E21F7549}"/>
              </a:ext>
            </a:extLst>
          </p:cNvPr>
          <p:cNvGrpSpPr/>
          <p:nvPr/>
        </p:nvGrpSpPr>
        <p:grpSpPr>
          <a:xfrm>
            <a:off x="0" y="3789469"/>
            <a:ext cx="9163391" cy="2569716"/>
            <a:chOff x="0" y="3789469"/>
            <a:chExt cx="9163391" cy="2569716"/>
          </a:xfrm>
        </p:grpSpPr>
        <p:sp>
          <p:nvSpPr>
            <p:cNvPr id="32" name="正方形/長方形 31"/>
            <p:cNvSpPr/>
            <p:nvPr/>
          </p:nvSpPr>
          <p:spPr>
            <a:xfrm>
              <a:off x="210427" y="4360026"/>
              <a:ext cx="8723146" cy="1999159"/>
            </a:xfrm>
            <a:prstGeom prst="rect">
              <a:avLst/>
            </a:prstGeom>
            <a:solidFill>
              <a:srgbClr val="DC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0" y="4610666"/>
              <a:ext cx="9144000" cy="1659237"/>
            </a:xfrm>
            <a:prstGeom prst="rect">
              <a:avLst/>
            </a:prstGeom>
            <a:noFill/>
          </p:spPr>
          <p:txBody>
            <a:bodyPr wrap="square" rtlCol="0">
              <a:spAutoFit/>
            </a:bodyPr>
            <a:lstStyle/>
            <a:p>
              <a:pPr algn="ctr">
                <a:lnSpc>
                  <a:spcPts val="6500"/>
                </a:lnSpc>
              </a:pPr>
              <a:r>
                <a:rPr kumimoji="1" lang="ja-JP" altLang="en-US" sz="5000" dirty="0">
                  <a:solidFill>
                    <a:srgbClr val="B52F25"/>
                  </a:solidFill>
                  <a:latin typeface="HGP創英角ｺﾞｼｯｸUB" panose="020B0900000000000000" pitchFamily="50" charset="-128"/>
                  <a:ea typeface="HGP創英角ｺﾞｼｯｸUB" panose="020B0900000000000000" pitchFamily="50" charset="-128"/>
                </a:rPr>
                <a:t>災害が起こる前から</a:t>
              </a:r>
              <a:endParaRPr kumimoji="1" lang="en-US" altLang="ja-JP" sz="5000" dirty="0">
                <a:solidFill>
                  <a:srgbClr val="B52F25"/>
                </a:solidFill>
                <a:latin typeface="HGP創英角ｺﾞｼｯｸUB" panose="020B0900000000000000" pitchFamily="50" charset="-128"/>
                <a:ea typeface="HGP創英角ｺﾞｼｯｸUB" panose="020B0900000000000000" pitchFamily="50" charset="-128"/>
              </a:endParaRPr>
            </a:p>
            <a:p>
              <a:pPr algn="ctr">
                <a:lnSpc>
                  <a:spcPts val="6500"/>
                </a:lnSpc>
              </a:pPr>
              <a:r>
                <a:rPr kumimoji="1" lang="ja-JP" altLang="en-US" sz="5000" dirty="0">
                  <a:solidFill>
                    <a:srgbClr val="B52F25"/>
                  </a:solidFill>
                  <a:latin typeface="HGP創英角ｺﾞｼｯｸUB" panose="020B0900000000000000" pitchFamily="50" charset="-128"/>
                  <a:ea typeface="HGP創英角ｺﾞｼｯｸUB" panose="020B0900000000000000" pitchFamily="50" charset="-128"/>
                </a:rPr>
                <a:t>できること</a:t>
              </a:r>
              <a:r>
                <a:rPr kumimoji="1" lang="ja-JP" altLang="en-US" sz="5000" dirty="0">
                  <a:latin typeface="HGP創英角ｺﾞｼｯｸUB" panose="020B0900000000000000" pitchFamily="50" charset="-128"/>
                  <a:ea typeface="HGP創英角ｺﾞｼｯｸUB" panose="020B0900000000000000" pitchFamily="50" charset="-128"/>
                </a:rPr>
                <a:t>をしておきましょう。</a:t>
              </a:r>
              <a:endParaRPr kumimoji="1" lang="en-US" altLang="ja-JP" sz="5000" dirty="0">
                <a:effectLst/>
                <a:latin typeface="HGP創英角ｺﾞｼｯｸUB" panose="020B0900000000000000" pitchFamily="50" charset="-128"/>
                <a:ea typeface="HGP創英角ｺﾞｼｯｸUB" panose="020B0900000000000000" pitchFamily="50" charset="-128"/>
              </a:endParaRPr>
            </a:p>
          </p:txBody>
        </p:sp>
        <p:sp>
          <p:nvSpPr>
            <p:cNvPr id="20" name="テキスト ボックス 19"/>
            <p:cNvSpPr txBox="1"/>
            <p:nvPr/>
          </p:nvSpPr>
          <p:spPr>
            <a:xfrm>
              <a:off x="2019834" y="4519653"/>
              <a:ext cx="1073000" cy="215444"/>
            </a:xfrm>
            <a:prstGeom prst="rect">
              <a:avLst/>
            </a:prstGeom>
            <a:noFill/>
          </p:spPr>
          <p:txBody>
            <a:bodyPr wrap="square" lIns="0" tIns="0" rIns="0" bIns="0" rtlCol="0" anchor="ctr" anchorCtr="0">
              <a:spAutoFit/>
            </a:bodyPr>
            <a:lstStyle/>
            <a:p>
              <a:pPr algn="dist"/>
              <a:r>
                <a:rPr kumimoji="1" lang="ja-JP" altLang="en-US" sz="1400" dirty="0">
                  <a:solidFill>
                    <a:srgbClr val="B52F25"/>
                  </a:solidFill>
                  <a:latin typeface="HGP創英角ｺﾞｼｯｸUB" panose="020B0900000000000000" pitchFamily="50" charset="-128"/>
                  <a:ea typeface="HGP創英角ｺﾞｼｯｸUB" panose="020B0900000000000000" pitchFamily="50" charset="-128"/>
                </a:rPr>
                <a:t>さいがい</a:t>
              </a:r>
            </a:p>
          </p:txBody>
        </p:sp>
        <p:pic>
          <p:nvPicPr>
            <p:cNvPr id="35" name="図 34">
              <a:extLst>
                <a:ext uri="{FF2B5EF4-FFF2-40B4-BE49-F238E27FC236}">
                  <a16:creationId xmlns:a16="http://schemas.microsoft.com/office/drawing/2014/main" id="{4E605673-A340-3DCF-BAAF-834FEB068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141" y="3789469"/>
              <a:ext cx="1395826" cy="1395826"/>
            </a:xfrm>
            <a:prstGeom prst="rect">
              <a:avLst/>
            </a:prstGeom>
          </p:spPr>
        </p:pic>
        <p:pic>
          <p:nvPicPr>
            <p:cNvPr id="36" name="図 35">
              <a:extLst>
                <a:ext uri="{FF2B5EF4-FFF2-40B4-BE49-F238E27FC236}">
                  <a16:creationId xmlns:a16="http://schemas.microsoft.com/office/drawing/2014/main" id="{393C2EA6-B005-5B2D-3825-DE604A61B8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213" y="4587878"/>
              <a:ext cx="1199178" cy="1060073"/>
            </a:xfrm>
            <a:prstGeom prst="rect">
              <a:avLst/>
            </a:prstGeom>
          </p:spPr>
        </p:pic>
      </p:gr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47</a:t>
            </a:fld>
            <a:endParaRPr kumimoji="1" lang="ja-JP" altLang="en-US"/>
          </a:p>
        </p:txBody>
      </p:sp>
      <p:grpSp>
        <p:nvGrpSpPr>
          <p:cNvPr id="28" name="グループ化 27"/>
          <p:cNvGrpSpPr/>
          <p:nvPr/>
        </p:nvGrpSpPr>
        <p:grpSpPr>
          <a:xfrm>
            <a:off x="0" y="4101565"/>
            <a:ext cx="1790875" cy="964960"/>
            <a:chOff x="-93368" y="114393"/>
            <a:chExt cx="1790875" cy="964960"/>
          </a:xfrm>
        </p:grpSpPr>
        <p:sp>
          <p:nvSpPr>
            <p:cNvPr id="29" name="ホームベース 28"/>
            <p:cNvSpPr/>
            <p:nvPr/>
          </p:nvSpPr>
          <p:spPr>
            <a:xfrm>
              <a:off x="48039" y="114393"/>
              <a:ext cx="1533460" cy="964960"/>
            </a:xfrm>
            <a:prstGeom prst="homePlate">
              <a:avLst>
                <a:gd name="adj" fmla="val 37878"/>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rot="20463489">
              <a:off x="-93368" y="390406"/>
              <a:ext cx="1790875" cy="412934"/>
            </a:xfrm>
            <a:prstGeom prst="rect">
              <a:avLst/>
            </a:prstGeom>
            <a:noFill/>
          </p:spPr>
          <p:txBody>
            <a:bodyPr wrap="none" rtlCol="0">
              <a:spAutoFit/>
            </a:bodyPr>
            <a:lstStyle/>
            <a:p>
              <a:pPr algn="ctr">
                <a:lnSpc>
                  <a:spcPts val="2500"/>
                </a:lnSpc>
              </a:pPr>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ポイント！</a:t>
              </a:r>
            </a:p>
          </p:txBody>
        </p:sp>
      </p:grpSp>
      <p:grpSp>
        <p:nvGrpSpPr>
          <p:cNvPr id="4" name="グループ化 3">
            <a:extLst>
              <a:ext uri="{FF2B5EF4-FFF2-40B4-BE49-F238E27FC236}">
                <a16:creationId xmlns:a16="http://schemas.microsoft.com/office/drawing/2014/main" id="{394BDF07-4E69-FBA2-3969-3930C54762A4}"/>
              </a:ext>
            </a:extLst>
          </p:cNvPr>
          <p:cNvGrpSpPr/>
          <p:nvPr/>
        </p:nvGrpSpPr>
        <p:grpSpPr>
          <a:xfrm>
            <a:off x="-18532" y="114784"/>
            <a:ext cx="9162532" cy="771656"/>
            <a:chOff x="-18532" y="114784"/>
            <a:chExt cx="9162532" cy="771656"/>
          </a:xfrm>
        </p:grpSpPr>
        <p:sp>
          <p:nvSpPr>
            <p:cNvPr id="5" name="正方形/長方形 4">
              <a:extLst>
                <a:ext uri="{FF2B5EF4-FFF2-40B4-BE49-F238E27FC236}">
                  <a16:creationId xmlns:a16="http://schemas.microsoft.com/office/drawing/2014/main" id="{64483898-A9AB-76A0-0B7F-CA7C69559DF8}"/>
                </a:ext>
              </a:extLst>
            </p:cNvPr>
            <p:cNvSpPr/>
            <p:nvPr/>
          </p:nvSpPr>
          <p:spPr>
            <a:xfrm>
              <a:off x="-18532" y="114784"/>
              <a:ext cx="9162532" cy="771656"/>
            </a:xfrm>
            <a:prstGeom prst="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A2C9091C-9F54-2872-E859-158C494B5924}"/>
                </a:ext>
              </a:extLst>
            </p:cNvPr>
            <p:cNvSpPr txBox="1"/>
            <p:nvPr/>
          </p:nvSpPr>
          <p:spPr>
            <a:xfrm>
              <a:off x="106845" y="195111"/>
              <a:ext cx="1236236" cy="584775"/>
            </a:xfrm>
            <a:prstGeom prst="rect">
              <a:avLst/>
            </a:prstGeom>
            <a:noFill/>
          </p:spPr>
          <p:txBody>
            <a:bodyPr wrap="none" rtlCol="0">
              <a:spAutoFit/>
            </a:bodyPr>
            <a:lstStyle/>
            <a:p>
              <a:r>
                <a:rPr kumimoji="1" lang="ja-JP" altLang="en-US" sz="3200" dirty="0">
                  <a:solidFill>
                    <a:srgbClr val="FFFFFF"/>
                  </a:solidFill>
                  <a:latin typeface="HGP創英角ｺﾞｼｯｸUB" panose="020B0900000000000000" pitchFamily="50" charset="-128"/>
                  <a:ea typeface="HGP創英角ｺﾞｼｯｸUB" panose="020B0900000000000000" pitchFamily="50" charset="-128"/>
                </a:rPr>
                <a:t>まとめ</a:t>
              </a:r>
              <a:endParaRPr kumimoji="1" lang="en-US" altLang="ja-JP" sz="3200" dirty="0">
                <a:solidFill>
                  <a:srgbClr val="FFFFFF"/>
                </a:solidFill>
                <a:latin typeface="HGP創英角ｺﾞｼｯｸUB" panose="020B0900000000000000" pitchFamily="50" charset="-128"/>
                <a:ea typeface="HGP創英角ｺﾞｼｯｸUB" panose="020B0900000000000000" pitchFamily="50" charset="-128"/>
              </a:endParaRPr>
            </a:p>
          </p:txBody>
        </p:sp>
      </p:grpSp>
      <p:grpSp>
        <p:nvGrpSpPr>
          <p:cNvPr id="9" name="グループ化 8">
            <a:extLst>
              <a:ext uri="{FF2B5EF4-FFF2-40B4-BE49-F238E27FC236}">
                <a16:creationId xmlns:a16="http://schemas.microsoft.com/office/drawing/2014/main" id="{35541610-71E9-EB08-6E8A-1401CE15D101}"/>
              </a:ext>
            </a:extLst>
          </p:cNvPr>
          <p:cNvGrpSpPr/>
          <p:nvPr/>
        </p:nvGrpSpPr>
        <p:grpSpPr>
          <a:xfrm>
            <a:off x="461865" y="1197975"/>
            <a:ext cx="8471706" cy="2542469"/>
            <a:chOff x="461865" y="1197975"/>
            <a:chExt cx="8471706" cy="2542469"/>
          </a:xfrm>
        </p:grpSpPr>
        <p:sp>
          <p:nvSpPr>
            <p:cNvPr id="7" name="角丸四角形 6"/>
            <p:cNvSpPr/>
            <p:nvPr/>
          </p:nvSpPr>
          <p:spPr>
            <a:xfrm>
              <a:off x="3554278" y="1197975"/>
              <a:ext cx="5379293" cy="2484940"/>
            </a:xfrm>
            <a:prstGeom prst="roundRect">
              <a:avLst/>
            </a:prstGeom>
            <a:solidFill>
              <a:schemeClr val="bg1"/>
            </a:solidFill>
            <a:ln w="38100">
              <a:solidFill>
                <a:srgbClr val="2B4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692153" y="1428636"/>
              <a:ext cx="5117426" cy="1942198"/>
            </a:xfrm>
            <a:prstGeom prst="rect">
              <a:avLst/>
            </a:prstGeom>
            <a:noFill/>
          </p:spPr>
          <p:txBody>
            <a:bodyPr wrap="square" rtlCol="0">
              <a:spAutoFit/>
            </a:bodyPr>
            <a:lstStyle/>
            <a:p>
              <a:pPr>
                <a:lnSpc>
                  <a:spcPts val="5000"/>
                </a:lnSpc>
              </a:pPr>
              <a:r>
                <a:rPr kumimoji="1" lang="ja-JP" altLang="en-US" sz="4000" spc="-150" dirty="0">
                  <a:solidFill>
                    <a:srgbClr val="2B4E91"/>
                  </a:solidFill>
                  <a:latin typeface="HGP創英角ｺﾞｼｯｸUB" panose="020B0900000000000000" pitchFamily="50" charset="-128"/>
                  <a:ea typeface="HGP創英角ｺﾞｼｯｸUB" panose="020B0900000000000000" pitchFamily="50" charset="-128"/>
                </a:rPr>
                <a:t>命を守るためには</a:t>
              </a:r>
              <a:endParaRPr kumimoji="1" lang="en-US" altLang="ja-JP" sz="4000" spc="-150" dirty="0">
                <a:solidFill>
                  <a:srgbClr val="2B4E91"/>
                </a:solidFill>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4000" spc="-150" dirty="0">
                  <a:solidFill>
                    <a:srgbClr val="B52F25"/>
                  </a:solidFill>
                  <a:latin typeface="HGP創英角ｺﾞｼｯｸUB" panose="020B0900000000000000" pitchFamily="50" charset="-128"/>
                  <a:ea typeface="HGP創英角ｺﾞｼｯｸUB" panose="020B0900000000000000" pitchFamily="50" charset="-128"/>
                </a:rPr>
                <a:t>洪水災害が起こる前</a:t>
              </a:r>
              <a:r>
                <a:rPr kumimoji="1" lang="ja-JP" altLang="en-US" sz="4000" spc="-150" dirty="0">
                  <a:solidFill>
                    <a:srgbClr val="2B4E91"/>
                  </a:solidFill>
                  <a:latin typeface="HGP創英角ｺﾞｼｯｸUB" panose="020B0900000000000000" pitchFamily="50" charset="-128"/>
                  <a:ea typeface="HGP創英角ｺﾞｼｯｸUB" panose="020B0900000000000000" pitchFamily="50" charset="-128"/>
                </a:rPr>
                <a:t>に避難することが大切です。</a:t>
              </a:r>
              <a:endParaRPr kumimoji="1" lang="en-US" altLang="ja-JP" sz="4000" spc="-150" dirty="0">
                <a:solidFill>
                  <a:srgbClr val="2B4E91"/>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p:cNvSpPr txBox="1"/>
            <p:nvPr/>
          </p:nvSpPr>
          <p:spPr>
            <a:xfrm>
              <a:off x="3845569" y="1994770"/>
              <a:ext cx="1884147" cy="153888"/>
            </a:xfrm>
            <a:prstGeom prst="rect">
              <a:avLst/>
            </a:prstGeom>
            <a:noFill/>
          </p:spPr>
          <p:txBody>
            <a:bodyPr wrap="square" lIns="0" tIns="0" rIns="0" bIns="0" rtlCol="0" anchor="ctr" anchorCtr="0">
              <a:spAutoFit/>
            </a:bodyPr>
            <a:lstStyle/>
            <a:p>
              <a:pPr algn="dist"/>
              <a:r>
                <a:rPr kumimoji="1" lang="ja-JP" altLang="en-US" sz="1000" dirty="0">
                  <a:solidFill>
                    <a:srgbClr val="B52F25"/>
                  </a:solidFill>
                  <a:latin typeface="HGP創英角ｺﾞｼｯｸUB" panose="020B0900000000000000" pitchFamily="50" charset="-128"/>
                  <a:ea typeface="HGP創英角ｺﾞｼｯｸUB" panose="020B0900000000000000" pitchFamily="50" charset="-128"/>
                </a:rPr>
                <a:t>こうずいさいがい</a:t>
              </a:r>
            </a:p>
          </p:txBody>
        </p:sp>
        <p:sp>
          <p:nvSpPr>
            <p:cNvPr id="39" name="テキスト ボックス 38">
              <a:extLst>
                <a:ext uri="{FF2B5EF4-FFF2-40B4-BE49-F238E27FC236}">
                  <a16:creationId xmlns:a16="http://schemas.microsoft.com/office/drawing/2014/main" id="{7883AF82-A51D-E3EB-3390-046E93C5439C}"/>
                </a:ext>
              </a:extLst>
            </p:cNvPr>
            <p:cNvSpPr txBox="1"/>
            <p:nvPr/>
          </p:nvSpPr>
          <p:spPr>
            <a:xfrm>
              <a:off x="3987800" y="2646822"/>
              <a:ext cx="711200" cy="153888"/>
            </a:xfrm>
            <a:prstGeom prst="rect">
              <a:avLst/>
            </a:prstGeom>
            <a:noFill/>
          </p:spPr>
          <p:txBody>
            <a:bodyPr wrap="square" lIns="0" tIns="0" rIns="0" bIns="0" rtlCol="0" anchor="ctr" anchorCtr="0">
              <a:spAutoFit/>
            </a:bodyPr>
            <a:lstStyle/>
            <a:p>
              <a:pPr algn="dist"/>
              <a:r>
                <a:rPr kumimoji="1" lang="ja-JP" altLang="en-US" sz="1000" dirty="0">
                  <a:solidFill>
                    <a:srgbClr val="2B4E91"/>
                  </a:solidFill>
                  <a:latin typeface="HGP創英角ｺﾞｼｯｸUB" panose="020B0900000000000000" pitchFamily="50" charset="-128"/>
                  <a:ea typeface="HGP創英角ｺﾞｼｯｸUB" panose="020B0900000000000000" pitchFamily="50" charset="-128"/>
                </a:rPr>
                <a:t>ひ　なん</a:t>
              </a:r>
            </a:p>
          </p:txBody>
        </p:sp>
        <p:pic>
          <p:nvPicPr>
            <p:cNvPr id="8" name="図 7" descr="人形, おもちゃ, テーブル, 時計 が含まれている画像&#10;&#10;AI によって生成されたコンテンツは間違っている可能性があります。">
              <a:extLst>
                <a:ext uri="{FF2B5EF4-FFF2-40B4-BE49-F238E27FC236}">
                  <a16:creationId xmlns:a16="http://schemas.microsoft.com/office/drawing/2014/main" id="{D465F5F1-24FF-E3E0-E6C0-8CE30BEE6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65" y="1255503"/>
              <a:ext cx="3015705" cy="2484941"/>
            </a:xfrm>
            <a:prstGeom prst="rect">
              <a:avLst/>
            </a:prstGeom>
          </p:spPr>
        </p:pic>
      </p:grpSp>
    </p:spTree>
    <p:extLst>
      <p:ext uri="{BB962C8B-B14F-4D97-AF65-F5344CB8AC3E}">
        <p14:creationId xmlns:p14="http://schemas.microsoft.com/office/powerpoint/2010/main" val="422133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randombar(horizont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48</a:t>
            </a:fld>
            <a:endParaRPr kumimoji="1" lang="ja-JP" altLang="en-US"/>
          </a:p>
        </p:txBody>
      </p:sp>
      <p:sp>
        <p:nvSpPr>
          <p:cNvPr id="3" name="テキスト ボックス 2"/>
          <p:cNvSpPr txBox="1"/>
          <p:nvPr/>
        </p:nvSpPr>
        <p:spPr>
          <a:xfrm>
            <a:off x="-100914" y="810339"/>
            <a:ext cx="9345827" cy="1477328"/>
          </a:xfrm>
          <a:prstGeom prst="rect">
            <a:avLst/>
          </a:prstGeom>
          <a:noFill/>
        </p:spPr>
        <p:txBody>
          <a:bodyPr wrap="none" rtlCol="0">
            <a:spAutoFit/>
          </a:bodyPr>
          <a:lstStyle/>
          <a:p>
            <a:pPr algn="ctr"/>
            <a:r>
              <a:rPr kumimoji="1" lang="ja-JP" altLang="en-US" sz="4500" dirty="0">
                <a:latin typeface="HGP創英角ｺﾞｼｯｸUB" panose="020B0900000000000000" pitchFamily="50" charset="-128"/>
                <a:ea typeface="HGP創英角ｺﾞｼｯｸUB" panose="020B0900000000000000" pitchFamily="50" charset="-128"/>
              </a:rPr>
              <a:t>家族と一緒に、</a:t>
            </a:r>
            <a:r>
              <a:rPr kumimoji="1" lang="ja-JP" altLang="en-US" sz="4500" dirty="0">
                <a:solidFill>
                  <a:srgbClr val="B52F25"/>
                </a:solidFill>
                <a:latin typeface="HGP創英角ｺﾞｼｯｸUB" panose="020B0900000000000000" pitchFamily="50" charset="-128"/>
                <a:ea typeface="HGP創英角ｺﾞｼｯｸUB" panose="020B0900000000000000" pitchFamily="50" charset="-128"/>
              </a:rPr>
              <a:t>災害時の行動</a:t>
            </a:r>
            <a:r>
              <a:rPr kumimoji="1" lang="ja-JP" altLang="en-US" sz="4500" dirty="0">
                <a:latin typeface="HGP創英角ｺﾞｼｯｸUB" panose="020B0900000000000000" pitchFamily="50" charset="-128"/>
                <a:ea typeface="HGP創英角ｺﾞｼｯｸUB" panose="020B0900000000000000" pitchFamily="50" charset="-128"/>
              </a:rPr>
              <a:t>や</a:t>
            </a:r>
            <a:r>
              <a:rPr kumimoji="1" lang="ja-JP" altLang="en-US" sz="4500" dirty="0">
                <a:solidFill>
                  <a:srgbClr val="B52F25"/>
                </a:solidFill>
                <a:latin typeface="HGP創英角ｺﾞｼｯｸUB" panose="020B0900000000000000" pitchFamily="50" charset="-128"/>
                <a:ea typeface="HGP創英角ｺﾞｼｯｸUB" panose="020B0900000000000000" pitchFamily="50" charset="-128"/>
              </a:rPr>
              <a:t>備え</a:t>
            </a:r>
            <a:r>
              <a:rPr kumimoji="1" lang="ja-JP" altLang="en-US" sz="4500" dirty="0">
                <a:latin typeface="HGP創英角ｺﾞｼｯｸUB" panose="020B0900000000000000" pitchFamily="50" charset="-128"/>
                <a:ea typeface="HGP創英角ｺﾞｼｯｸUB" panose="020B0900000000000000" pitchFamily="50" charset="-128"/>
              </a:rPr>
              <a:t>を</a:t>
            </a:r>
            <a:endParaRPr kumimoji="1" lang="en-US" altLang="ja-JP" sz="4500" dirty="0">
              <a:latin typeface="HGP創英角ｺﾞｼｯｸUB" panose="020B0900000000000000" pitchFamily="50" charset="-128"/>
              <a:ea typeface="HGP創英角ｺﾞｼｯｸUB" panose="020B0900000000000000" pitchFamily="50" charset="-128"/>
            </a:endParaRPr>
          </a:p>
          <a:p>
            <a:pPr algn="ctr"/>
            <a:r>
              <a:rPr kumimoji="1" lang="ja-JP" altLang="en-US" sz="4500" dirty="0">
                <a:latin typeface="HGP創英角ｺﾞｼｯｸUB" panose="020B0900000000000000" pitchFamily="50" charset="-128"/>
                <a:ea typeface="HGP創英角ｺﾞｼｯｸUB" panose="020B0900000000000000" pitchFamily="50" charset="-128"/>
              </a:rPr>
              <a:t>話し合っておきましょう。</a:t>
            </a:r>
            <a:endParaRPr kumimoji="1" lang="en-US" altLang="ja-JP" sz="4500" dirty="0">
              <a:latin typeface="HGP創英角ｺﾞｼｯｸUB" panose="020B0900000000000000" pitchFamily="50" charset="-128"/>
              <a:ea typeface="HGP創英角ｺﾞｼｯｸUB" panose="020B0900000000000000"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350" y="2438400"/>
            <a:ext cx="4305300" cy="4305300"/>
          </a:xfrm>
          <a:prstGeom prst="rect">
            <a:avLst/>
          </a:prstGeom>
        </p:spPr>
      </p:pic>
      <p:sp>
        <p:nvSpPr>
          <p:cNvPr id="5" name="テキスト ボックス 4"/>
          <p:cNvSpPr txBox="1"/>
          <p:nvPr/>
        </p:nvSpPr>
        <p:spPr>
          <a:xfrm>
            <a:off x="1715512" y="687228"/>
            <a:ext cx="1016465" cy="246221"/>
          </a:xfrm>
          <a:prstGeom prst="rect">
            <a:avLst/>
          </a:prstGeom>
          <a:noFill/>
        </p:spPr>
        <p:txBody>
          <a:bodyPr wrap="square" lIns="0" tIns="0" rIns="0" bIns="0" rtlCol="0" anchor="ctr" anchorCtr="0">
            <a:spAutoFit/>
          </a:bodyPr>
          <a:lstStyle/>
          <a:p>
            <a:pPr algn="dist"/>
            <a:r>
              <a:rPr kumimoji="1" lang="ja-JP" altLang="en-US" sz="1600" dirty="0">
                <a:latin typeface="HGP創英角ｺﾞｼｯｸUB" panose="020B0900000000000000" pitchFamily="50" charset="-128"/>
                <a:ea typeface="HGP創英角ｺﾞｼｯｸUB" panose="020B0900000000000000" pitchFamily="50" charset="-128"/>
              </a:rPr>
              <a:t>いっしょ</a:t>
            </a:r>
          </a:p>
        </p:txBody>
      </p:sp>
      <p:sp>
        <p:nvSpPr>
          <p:cNvPr id="6" name="テキスト ボックス 5"/>
          <p:cNvSpPr txBox="1"/>
          <p:nvPr/>
        </p:nvSpPr>
        <p:spPr>
          <a:xfrm>
            <a:off x="3753439" y="687229"/>
            <a:ext cx="1037635" cy="246221"/>
          </a:xfrm>
          <a:prstGeom prst="rect">
            <a:avLst/>
          </a:prstGeom>
          <a:noFill/>
        </p:spPr>
        <p:txBody>
          <a:bodyPr wrap="square" lIns="0" tIns="0" rIns="0" bIns="0" rtlCol="0" anchor="ctr" anchorCtr="0">
            <a:spAutoFit/>
          </a:bodyPr>
          <a:lstStyle/>
          <a:p>
            <a:pPr algn="dist"/>
            <a:r>
              <a:rPr kumimoji="1" lang="ja-JP" altLang="en-US" sz="1600">
                <a:solidFill>
                  <a:srgbClr val="B52F25"/>
                </a:solidFill>
                <a:latin typeface="HGP創英角ｺﾞｼｯｸUB" panose="020B0900000000000000" pitchFamily="50" charset="-128"/>
                <a:ea typeface="HGP創英角ｺﾞｼｯｸUB" panose="020B0900000000000000" pitchFamily="50" charset="-128"/>
              </a:rPr>
              <a:t>さいがい</a:t>
            </a:r>
            <a:endPar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7688626" y="687228"/>
            <a:ext cx="428514" cy="246221"/>
          </a:xfrm>
          <a:prstGeom prst="rect">
            <a:avLst/>
          </a:prstGeom>
          <a:noFill/>
        </p:spPr>
        <p:txBody>
          <a:bodyPr wrap="square" lIns="0" tIns="0" rIns="0" bIns="0" rtlCol="0" anchor="ctr" anchorCtr="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そな</a:t>
            </a:r>
          </a:p>
        </p:txBody>
      </p:sp>
    </p:spTree>
    <p:extLst>
      <p:ext uri="{BB962C8B-B14F-4D97-AF65-F5344CB8AC3E}">
        <p14:creationId xmlns:p14="http://schemas.microsoft.com/office/powerpoint/2010/main" val="1527081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49</a:t>
            </a:fld>
            <a:endParaRPr kumimoji="1" lang="ja-JP" altLang="en-US" dirty="0"/>
          </a:p>
        </p:txBody>
      </p:sp>
      <p:sp>
        <p:nvSpPr>
          <p:cNvPr id="15" name="テキスト ボックス 14"/>
          <p:cNvSpPr txBox="1"/>
          <p:nvPr/>
        </p:nvSpPr>
        <p:spPr>
          <a:xfrm>
            <a:off x="3281040" y="4123097"/>
            <a:ext cx="2571538" cy="830997"/>
          </a:xfrm>
          <a:prstGeom prst="rect">
            <a:avLst/>
          </a:prstGeom>
          <a:noFill/>
        </p:spPr>
        <p:txBody>
          <a:bodyPr wrap="none" rtlCol="0">
            <a:spAutoFit/>
          </a:bodyPr>
          <a:lstStyle/>
          <a:p>
            <a:pPr algn="ctr"/>
            <a:r>
              <a:rPr kumimoji="1" lang="ja-JP" altLang="en-US" sz="4800" dirty="0">
                <a:solidFill>
                  <a:srgbClr val="548235"/>
                </a:solidFill>
                <a:latin typeface="HGP創英角ｺﾞｼｯｸUB" panose="020B0900000000000000" pitchFamily="50" charset="-128"/>
                <a:ea typeface="HGP創英角ｺﾞｼｯｸUB" panose="020B0900000000000000" pitchFamily="50" charset="-128"/>
              </a:rPr>
              <a:t>お　わ　</a:t>
            </a:r>
            <a:r>
              <a:rPr kumimoji="1" lang="ja-JP" altLang="en-US" sz="4800" dirty="0" err="1">
                <a:solidFill>
                  <a:srgbClr val="548235"/>
                </a:solidFill>
                <a:latin typeface="HGP創英角ｺﾞｼｯｸUB" panose="020B0900000000000000" pitchFamily="50" charset="-128"/>
                <a:ea typeface="HGP創英角ｺﾞｼｯｸUB" panose="020B0900000000000000" pitchFamily="50" charset="-128"/>
              </a:rPr>
              <a:t>り</a:t>
            </a:r>
            <a:endParaRPr kumimoji="1" lang="en-US" altLang="ja-JP" sz="4800" dirty="0">
              <a:solidFill>
                <a:srgbClr val="548235"/>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AAFFE961-92A5-AEDB-6510-4F5BBC3669C0}"/>
              </a:ext>
            </a:extLst>
          </p:cNvPr>
          <p:cNvSpPr txBox="1"/>
          <p:nvPr/>
        </p:nvSpPr>
        <p:spPr>
          <a:xfrm>
            <a:off x="-71437" y="1780535"/>
            <a:ext cx="9144000" cy="1648465"/>
          </a:xfrm>
          <a:prstGeom prst="rect">
            <a:avLst/>
          </a:prstGeom>
          <a:noFill/>
        </p:spPr>
        <p:txBody>
          <a:bodyPr wrap="square" rtlCol="0">
            <a:spAutoFit/>
          </a:bodyPr>
          <a:lstStyle/>
          <a:p>
            <a:pPr algn="ctr">
              <a:lnSpc>
                <a:spcPts val="6500"/>
              </a:lnSpc>
            </a:pPr>
            <a:r>
              <a:rPr kumimoji="1" lang="ja-JP" altLang="en-US" sz="4500" dirty="0">
                <a:latin typeface="HGP創英角ｺﾞｼｯｸUB" panose="020B0900000000000000" pitchFamily="50" charset="-128"/>
                <a:ea typeface="HGP創英角ｺﾞｼｯｸUB" panose="020B0900000000000000" pitchFamily="50" charset="-128"/>
              </a:rPr>
              <a:t>　　　　　　　　の</a:t>
            </a:r>
            <a:r>
              <a:rPr kumimoji="1" lang="ja-JP" altLang="en-US" sz="5500" dirty="0">
                <a:solidFill>
                  <a:srgbClr val="B52F25"/>
                </a:solidFill>
                <a:latin typeface="HGP創英角ｺﾞｼｯｸUB" panose="020B0900000000000000" pitchFamily="50" charset="-128"/>
                <a:ea typeface="HGP創英角ｺﾞｼｯｸUB" panose="020B0900000000000000" pitchFamily="50" charset="-128"/>
              </a:rPr>
              <a:t>起こり方</a:t>
            </a:r>
            <a:r>
              <a:rPr kumimoji="1" lang="ja-JP" altLang="en-US" sz="4500" dirty="0">
                <a:latin typeface="HGP創英角ｺﾞｼｯｸUB" panose="020B0900000000000000" pitchFamily="50" charset="-128"/>
                <a:ea typeface="HGP創英角ｺﾞｼｯｸUB" panose="020B0900000000000000" pitchFamily="50" charset="-128"/>
              </a:rPr>
              <a:t>と</a:t>
            </a:r>
            <a:r>
              <a:rPr kumimoji="1" lang="ja-JP" altLang="en-US" sz="5500" dirty="0">
                <a:solidFill>
                  <a:srgbClr val="B52F25"/>
                </a:solidFill>
                <a:latin typeface="HGP創英角ｺﾞｼｯｸUB" panose="020B0900000000000000" pitchFamily="50" charset="-128"/>
                <a:ea typeface="HGP創英角ｺﾞｼｯｸUB" panose="020B0900000000000000" pitchFamily="50" charset="-128"/>
              </a:rPr>
              <a:t>対策</a:t>
            </a:r>
            <a:r>
              <a:rPr kumimoji="1" lang="ja-JP" altLang="en-US" sz="4500" dirty="0">
                <a:latin typeface="HGP創英角ｺﾞｼｯｸUB" panose="020B0900000000000000" pitchFamily="50" charset="-128"/>
                <a:ea typeface="HGP創英角ｺﾞｼｯｸUB" panose="020B0900000000000000" pitchFamily="50" charset="-128"/>
              </a:rPr>
              <a:t>に</a:t>
            </a:r>
            <a:endParaRPr kumimoji="1" lang="en-US" altLang="ja-JP" sz="4500" dirty="0">
              <a:latin typeface="HGP創英角ｺﾞｼｯｸUB" panose="020B0900000000000000" pitchFamily="50" charset="-128"/>
              <a:ea typeface="HGP創英角ｺﾞｼｯｸUB" panose="020B0900000000000000" pitchFamily="50" charset="-128"/>
            </a:endParaRPr>
          </a:p>
          <a:p>
            <a:pPr algn="ctr">
              <a:lnSpc>
                <a:spcPts val="6500"/>
              </a:lnSpc>
            </a:pPr>
            <a:r>
              <a:rPr kumimoji="1" lang="ja-JP" altLang="en-US" sz="4500" dirty="0">
                <a:latin typeface="HGP創英角ｺﾞｼｯｸUB" panose="020B0900000000000000" pitchFamily="50" charset="-128"/>
                <a:ea typeface="HGP創英角ｺﾞｼｯｸUB" panose="020B0900000000000000" pitchFamily="50" charset="-128"/>
              </a:rPr>
              <a:t>ついて知る</a:t>
            </a:r>
            <a:endParaRPr kumimoji="1" lang="en-US" altLang="ja-JP" sz="4500" dirty="0">
              <a:latin typeface="HGP創英角ｺﾞｼｯｸUB" panose="020B0900000000000000" pitchFamily="50" charset="-128"/>
              <a:ea typeface="HGP創英角ｺﾞｼｯｸUB" panose="020B0900000000000000" pitchFamily="50" charset="-128"/>
            </a:endParaRPr>
          </a:p>
        </p:txBody>
      </p:sp>
      <p:grpSp>
        <p:nvGrpSpPr>
          <p:cNvPr id="4" name="グループ化 3">
            <a:extLst>
              <a:ext uri="{FF2B5EF4-FFF2-40B4-BE49-F238E27FC236}">
                <a16:creationId xmlns:a16="http://schemas.microsoft.com/office/drawing/2014/main" id="{3A6160BD-F628-2332-0C79-00B0CA8B7F4E}"/>
              </a:ext>
            </a:extLst>
          </p:cNvPr>
          <p:cNvGrpSpPr/>
          <p:nvPr/>
        </p:nvGrpSpPr>
        <p:grpSpPr>
          <a:xfrm>
            <a:off x="574133" y="1804439"/>
            <a:ext cx="2674839" cy="923108"/>
            <a:chOff x="1086517" y="2528978"/>
            <a:chExt cx="2674839" cy="923108"/>
          </a:xfrm>
        </p:grpSpPr>
        <p:grpSp>
          <p:nvGrpSpPr>
            <p:cNvPr id="5" name="グループ化 4">
              <a:extLst>
                <a:ext uri="{FF2B5EF4-FFF2-40B4-BE49-F238E27FC236}">
                  <a16:creationId xmlns:a16="http://schemas.microsoft.com/office/drawing/2014/main" id="{61155134-A609-CB25-703D-58A2B0E4EE8B}"/>
                </a:ext>
              </a:extLst>
            </p:cNvPr>
            <p:cNvGrpSpPr/>
            <p:nvPr/>
          </p:nvGrpSpPr>
          <p:grpSpPr>
            <a:xfrm>
              <a:off x="1086517" y="2528978"/>
              <a:ext cx="2674839" cy="923108"/>
              <a:chOff x="5973269" y="1268379"/>
              <a:chExt cx="2674839" cy="923108"/>
            </a:xfrm>
          </p:grpSpPr>
          <p:sp>
            <p:nvSpPr>
              <p:cNvPr id="7" name="角丸四角形 15">
                <a:extLst>
                  <a:ext uri="{FF2B5EF4-FFF2-40B4-BE49-F238E27FC236}">
                    <a16:creationId xmlns:a16="http://schemas.microsoft.com/office/drawing/2014/main" id="{6327B69C-C0FA-B59E-F42C-CA4B0987D557}"/>
                  </a:ext>
                </a:extLst>
              </p:cNvPr>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5F68103-2FC4-30D7-6D28-BA4ACFD932AA}"/>
                  </a:ext>
                </a:extLst>
              </p:cNvPr>
              <p:cNvSpPr txBox="1"/>
              <p:nvPr/>
            </p:nvSpPr>
            <p:spPr>
              <a:xfrm>
                <a:off x="6056961" y="1375990"/>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6" name="テキスト ボックス 5">
              <a:extLst>
                <a:ext uri="{FF2B5EF4-FFF2-40B4-BE49-F238E27FC236}">
                  <a16:creationId xmlns:a16="http://schemas.microsoft.com/office/drawing/2014/main" id="{9041AEC3-B9E3-1ACD-AC04-4BEF059D06E0}"/>
                </a:ext>
              </a:extLst>
            </p:cNvPr>
            <p:cNvSpPr txBox="1"/>
            <p:nvPr/>
          </p:nvSpPr>
          <p:spPr>
            <a:xfrm>
              <a:off x="1312333" y="2532952"/>
              <a:ext cx="220980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9" name="テキスト ボックス 8">
            <a:extLst>
              <a:ext uri="{FF2B5EF4-FFF2-40B4-BE49-F238E27FC236}">
                <a16:creationId xmlns:a16="http://schemas.microsoft.com/office/drawing/2014/main" id="{35BA7980-F239-3FE7-0775-3A159D85AC72}"/>
              </a:ext>
            </a:extLst>
          </p:cNvPr>
          <p:cNvSpPr txBox="1"/>
          <p:nvPr/>
        </p:nvSpPr>
        <p:spPr>
          <a:xfrm>
            <a:off x="6789738" y="1635162"/>
            <a:ext cx="1358025" cy="338554"/>
          </a:xfrm>
          <a:prstGeom prst="rect">
            <a:avLst/>
          </a:prstGeom>
          <a:noFill/>
        </p:spPr>
        <p:txBody>
          <a:bodyPr wrap="square" rtlCol="0">
            <a:spAutoFit/>
          </a:bodyPr>
          <a:lstStyle/>
          <a:p>
            <a:pPr algn="dist"/>
            <a:r>
              <a:rPr kumimoji="1" lang="ja-JP" altLang="en-US" sz="1600" dirty="0">
                <a:solidFill>
                  <a:srgbClr val="B52F25"/>
                </a:solidFill>
                <a:latin typeface="HGP創英角ｺﾞｼｯｸUB" panose="020B0900000000000000" pitchFamily="50" charset="-128"/>
                <a:ea typeface="HGP創英角ｺﾞｼｯｸUB" panose="020B0900000000000000" pitchFamily="50" charset="-128"/>
              </a:rPr>
              <a:t>たいさく</a:t>
            </a:r>
          </a:p>
        </p:txBody>
      </p:sp>
    </p:spTree>
    <p:extLst>
      <p:ext uri="{BB962C8B-B14F-4D97-AF65-F5344CB8AC3E}">
        <p14:creationId xmlns:p14="http://schemas.microsoft.com/office/powerpoint/2010/main" val="1288407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5</a:t>
            </a:fld>
            <a:endParaRPr kumimoji="1" lang="ja-JP" altLang="en-US"/>
          </a:p>
        </p:txBody>
      </p:sp>
      <p:grpSp>
        <p:nvGrpSpPr>
          <p:cNvPr id="10" name="グループ化 9"/>
          <p:cNvGrpSpPr/>
          <p:nvPr/>
        </p:nvGrpSpPr>
        <p:grpSpPr>
          <a:xfrm>
            <a:off x="142671" y="580026"/>
            <a:ext cx="1043215" cy="1077084"/>
            <a:chOff x="418426" y="379199"/>
            <a:chExt cx="1043215" cy="1077084"/>
          </a:xfrm>
        </p:grpSpPr>
        <p:sp>
          <p:nvSpPr>
            <p:cNvPr id="5" name="円/楕円 4"/>
            <p:cNvSpPr/>
            <p:nvPr/>
          </p:nvSpPr>
          <p:spPr>
            <a:xfrm>
              <a:off x="418426" y="379199"/>
              <a:ext cx="1043215" cy="1043215"/>
            </a:xfrm>
            <a:prstGeom prst="ellipse">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15435" y="594509"/>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洪</a:t>
              </a:r>
            </a:p>
          </p:txBody>
        </p:sp>
      </p:grpSp>
      <p:grpSp>
        <p:nvGrpSpPr>
          <p:cNvPr id="22" name="グループ化 21"/>
          <p:cNvGrpSpPr/>
          <p:nvPr/>
        </p:nvGrpSpPr>
        <p:grpSpPr>
          <a:xfrm>
            <a:off x="1168545" y="210234"/>
            <a:ext cx="1043215" cy="1093667"/>
            <a:chOff x="1561979" y="379199"/>
            <a:chExt cx="1043215" cy="1093667"/>
          </a:xfrm>
        </p:grpSpPr>
        <p:sp>
          <p:nvSpPr>
            <p:cNvPr id="9" name="円/楕円 8"/>
            <p:cNvSpPr/>
            <p:nvPr/>
          </p:nvSpPr>
          <p:spPr>
            <a:xfrm>
              <a:off x="1561979" y="379199"/>
              <a:ext cx="1043215" cy="1043215"/>
            </a:xfrm>
            <a:prstGeom prst="ellipse">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653613" y="611092"/>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水</a:t>
              </a:r>
            </a:p>
          </p:txBody>
        </p:sp>
      </p:grpSp>
      <p:grpSp>
        <p:nvGrpSpPr>
          <p:cNvPr id="23" name="グループ化 22"/>
          <p:cNvGrpSpPr/>
          <p:nvPr/>
        </p:nvGrpSpPr>
        <p:grpSpPr>
          <a:xfrm>
            <a:off x="2298568" y="124513"/>
            <a:ext cx="1043215" cy="1050125"/>
            <a:chOff x="3395081" y="379199"/>
            <a:chExt cx="1043215" cy="1050125"/>
          </a:xfrm>
        </p:grpSpPr>
        <p:sp>
          <p:nvSpPr>
            <p:cNvPr id="13" name="円/楕円 12"/>
            <p:cNvSpPr/>
            <p:nvPr/>
          </p:nvSpPr>
          <p:spPr>
            <a:xfrm>
              <a:off x="3395081" y="379199"/>
              <a:ext cx="1043215" cy="1043215"/>
            </a:xfrm>
            <a:prstGeom prst="ellipse">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508774" y="56755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災</a:t>
              </a:r>
            </a:p>
          </p:txBody>
        </p:sp>
      </p:grpSp>
      <p:grpSp>
        <p:nvGrpSpPr>
          <p:cNvPr id="24" name="グループ化 23"/>
          <p:cNvGrpSpPr/>
          <p:nvPr/>
        </p:nvGrpSpPr>
        <p:grpSpPr>
          <a:xfrm>
            <a:off x="3421194" y="351406"/>
            <a:ext cx="1043215" cy="1056338"/>
            <a:chOff x="4555317" y="401561"/>
            <a:chExt cx="1043215" cy="1056338"/>
          </a:xfrm>
        </p:grpSpPr>
        <p:sp>
          <p:nvSpPr>
            <p:cNvPr id="14" name="円/楕円 13"/>
            <p:cNvSpPr/>
            <p:nvPr/>
          </p:nvSpPr>
          <p:spPr>
            <a:xfrm>
              <a:off x="4555317" y="401561"/>
              <a:ext cx="1043215" cy="1043215"/>
            </a:xfrm>
            <a:prstGeom prst="ellipse">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652326" y="596125"/>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害</a:t>
              </a:r>
            </a:p>
          </p:txBody>
        </p:sp>
      </p:grpSp>
      <p:grpSp>
        <p:nvGrpSpPr>
          <p:cNvPr id="25" name="グループ化 24"/>
          <p:cNvGrpSpPr/>
          <p:nvPr/>
        </p:nvGrpSpPr>
        <p:grpSpPr>
          <a:xfrm>
            <a:off x="5152235" y="631428"/>
            <a:ext cx="1043215" cy="1043215"/>
            <a:chOff x="5715553" y="386109"/>
            <a:chExt cx="1043215" cy="1043215"/>
          </a:xfrm>
        </p:grpSpPr>
        <p:sp>
          <p:nvSpPr>
            <p:cNvPr id="15" name="円/楕円 14"/>
            <p:cNvSpPr/>
            <p:nvPr/>
          </p:nvSpPr>
          <p:spPr>
            <a:xfrm>
              <a:off x="5715553" y="386109"/>
              <a:ext cx="1043215" cy="1043215"/>
            </a:xfrm>
            <a:prstGeom prst="ellipse">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812562" y="531680"/>
              <a:ext cx="849195" cy="861774"/>
            </a:xfrm>
            <a:prstGeom prst="rect">
              <a:avLst/>
            </a:prstGeom>
            <a:noFill/>
          </p:spPr>
          <p:txBody>
            <a:bodyPr wrap="square" rtlCol="0">
              <a:spAutoFit/>
            </a:bodyPr>
            <a:lstStyle/>
            <a:p>
              <a:r>
                <a:rPr kumimoji="1" lang="ja-JP" altLang="en-US" sz="5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て</a:t>
              </a:r>
            </a:p>
          </p:txBody>
        </p:sp>
      </p:grpSp>
      <p:sp>
        <p:nvSpPr>
          <p:cNvPr id="20" name="テキスト ボックス 19"/>
          <p:cNvSpPr txBox="1"/>
          <p:nvPr/>
        </p:nvSpPr>
        <p:spPr>
          <a:xfrm rot="1132967">
            <a:off x="6023476" y="349635"/>
            <a:ext cx="849195" cy="1169551"/>
          </a:xfrm>
          <a:prstGeom prst="rect">
            <a:avLst/>
          </a:prstGeom>
          <a:noFill/>
        </p:spPr>
        <p:txBody>
          <a:bodyPr wrap="square" rtlCol="0">
            <a:spAutoFit/>
          </a:bodyPr>
          <a:lstStyle/>
          <a:p>
            <a:r>
              <a:rPr kumimoji="1" lang="ja-JP" altLang="en-US" sz="7000" dirty="0">
                <a:solidFill>
                  <a:srgbClr val="2B4E9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p>
        </p:txBody>
      </p:sp>
      <p:grpSp>
        <p:nvGrpSpPr>
          <p:cNvPr id="26" name="グループ化 25"/>
          <p:cNvGrpSpPr/>
          <p:nvPr/>
        </p:nvGrpSpPr>
        <p:grpSpPr>
          <a:xfrm>
            <a:off x="4476628" y="813785"/>
            <a:ext cx="849195" cy="707886"/>
            <a:chOff x="2687006" y="811572"/>
            <a:chExt cx="849195" cy="707886"/>
          </a:xfrm>
        </p:grpSpPr>
        <p:sp>
          <p:nvSpPr>
            <p:cNvPr id="12" name="円/楕円 11"/>
            <p:cNvSpPr/>
            <p:nvPr/>
          </p:nvSpPr>
          <p:spPr>
            <a:xfrm>
              <a:off x="2705532" y="833203"/>
              <a:ext cx="589211" cy="589211"/>
            </a:xfrm>
            <a:prstGeom prst="ellipse">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687006" y="811572"/>
              <a:ext cx="849195" cy="707886"/>
            </a:xfrm>
            <a:prstGeom prst="rect">
              <a:avLst/>
            </a:prstGeom>
            <a:noFill/>
          </p:spPr>
          <p:txBody>
            <a:bodyPr wrap="square" rtlCol="0">
              <a:spAutoFit/>
            </a:bodyPr>
            <a:lstStyle/>
            <a:p>
              <a:r>
                <a:rPr kumimoji="1" lang="ja-JP" altLang="en-US" sz="4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っ</a:t>
              </a:r>
            </a:p>
          </p:txBody>
        </p:sp>
      </p:grpSp>
      <p:sp>
        <p:nvSpPr>
          <p:cNvPr id="30" name="テキスト ボックス 29"/>
          <p:cNvSpPr txBox="1"/>
          <p:nvPr/>
        </p:nvSpPr>
        <p:spPr>
          <a:xfrm>
            <a:off x="459723" y="594492"/>
            <a:ext cx="391771"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a:t>
            </a:r>
          </a:p>
        </p:txBody>
      </p:sp>
      <p:sp>
        <p:nvSpPr>
          <p:cNvPr id="31" name="テキスト ボックス 30"/>
          <p:cNvSpPr txBox="1"/>
          <p:nvPr/>
        </p:nvSpPr>
        <p:spPr>
          <a:xfrm>
            <a:off x="1497357" y="241346"/>
            <a:ext cx="391771"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ずい</a:t>
            </a:r>
          </a:p>
        </p:txBody>
      </p:sp>
      <p:sp>
        <p:nvSpPr>
          <p:cNvPr id="32" name="テキスト ボックス 31"/>
          <p:cNvSpPr txBox="1"/>
          <p:nvPr/>
        </p:nvSpPr>
        <p:spPr>
          <a:xfrm>
            <a:off x="2633084" y="125294"/>
            <a:ext cx="391771"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さい</a:t>
            </a:r>
          </a:p>
        </p:txBody>
      </p:sp>
      <p:sp>
        <p:nvSpPr>
          <p:cNvPr id="33" name="テキスト ボックス 32"/>
          <p:cNvSpPr txBox="1"/>
          <p:nvPr/>
        </p:nvSpPr>
        <p:spPr>
          <a:xfrm>
            <a:off x="3770408" y="353647"/>
            <a:ext cx="391771"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がい</a:t>
            </a:r>
          </a:p>
        </p:txBody>
      </p:sp>
      <p:cxnSp>
        <p:nvCxnSpPr>
          <p:cNvPr id="60" name="直線矢印コネクタ 59"/>
          <p:cNvCxnSpPr/>
          <p:nvPr/>
        </p:nvCxnSpPr>
        <p:spPr>
          <a:xfrm>
            <a:off x="4572000" y="4020134"/>
            <a:ext cx="0" cy="967547"/>
          </a:xfrm>
          <a:prstGeom prst="straightConnector1">
            <a:avLst/>
          </a:prstGeom>
          <a:ln w="127000">
            <a:solidFill>
              <a:srgbClr val="2B4E91"/>
            </a:solidFill>
            <a:tailEnd type="triangle"/>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0" y="1702486"/>
            <a:ext cx="9143999" cy="2335990"/>
            <a:chOff x="0" y="1702486"/>
            <a:chExt cx="9143999" cy="2335990"/>
          </a:xfrm>
        </p:grpSpPr>
        <p:sp>
          <p:nvSpPr>
            <p:cNvPr id="7" name="正方形/長方形 6"/>
            <p:cNvSpPr/>
            <p:nvPr/>
          </p:nvSpPr>
          <p:spPr>
            <a:xfrm>
              <a:off x="210427" y="1702486"/>
              <a:ext cx="8723146" cy="2335990"/>
            </a:xfrm>
            <a:prstGeom prst="rect">
              <a:avLst/>
            </a:prstGeom>
            <a:solidFill>
              <a:srgbClr val="DC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0" y="1917983"/>
              <a:ext cx="9143999" cy="1942198"/>
            </a:xfrm>
            <a:prstGeom prst="rect">
              <a:avLst/>
            </a:prstGeom>
            <a:noFill/>
          </p:spPr>
          <p:txBody>
            <a:bodyPr wrap="square" rtlCol="0">
              <a:spAutoFit/>
            </a:bodyPr>
            <a:lstStyle/>
            <a:p>
              <a:pPr algn="ct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大雨などで、</a:t>
              </a: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川の水があふれたり、</a:t>
              </a:r>
              <a:endParaRPr kumimoji="1" lang="en-US" altLang="ja-JP" sz="4000" dirty="0">
                <a:solidFill>
                  <a:srgbClr val="B52F25"/>
                </a:solidFill>
                <a:latin typeface="HGP創英角ｺﾞｼｯｸUB" panose="020B0900000000000000" pitchFamily="50" charset="-128"/>
                <a:ea typeface="HGP創英角ｺﾞｼｯｸUB" panose="020B0900000000000000" pitchFamily="50" charset="-128"/>
              </a:endParaRPr>
            </a:p>
            <a:p>
              <a:pPr algn="ctr">
                <a:lnSpc>
                  <a:spcPts val="5000"/>
                </a:lnSpc>
              </a:pPr>
              <a:r>
                <a:rPr kumimoji="1" lang="ja-JP" altLang="en-US" sz="4000" dirty="0">
                  <a:solidFill>
                    <a:srgbClr val="B52F25"/>
                  </a:solidFill>
                  <a:latin typeface="HGP創英角ｺﾞｼｯｸUB" panose="020B0900000000000000" pitchFamily="50" charset="-128"/>
                  <a:ea typeface="HGP創英角ｺﾞｼｯｸUB" panose="020B0900000000000000" pitchFamily="50" charset="-128"/>
                </a:rPr>
                <a:t>雨の水がたまり、まちが水びたし</a:t>
              </a:r>
              <a:r>
                <a:rPr kumimoji="1" lang="ja-JP" altLang="en-US" sz="4000" dirty="0">
                  <a:latin typeface="HGP創英角ｺﾞｼｯｸUB" panose="020B0900000000000000" pitchFamily="50" charset="-128"/>
                  <a:ea typeface="HGP創英角ｺﾞｼｯｸUB" panose="020B0900000000000000" pitchFamily="50" charset="-128"/>
                </a:rPr>
                <a:t>に</a:t>
              </a:r>
              <a:endParaRPr kumimoji="1" lang="en-US" altLang="ja-JP" sz="4000" dirty="0">
                <a:latin typeface="HGP創英角ｺﾞｼｯｸUB" panose="020B0900000000000000" pitchFamily="50" charset="-128"/>
                <a:ea typeface="HGP創英角ｺﾞｼｯｸUB" panose="020B0900000000000000" pitchFamily="50" charset="-128"/>
              </a:endParaRPr>
            </a:p>
            <a:p>
              <a:pPr algn="ct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なってしまう災害のこと</a:t>
              </a:r>
              <a:endParaRPr kumimoji="1" lang="en-US" altLang="ja-JP" sz="4000" dirty="0">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4666669" y="3086100"/>
              <a:ext cx="1040956"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さいがい</a:t>
              </a:r>
            </a:p>
          </p:txBody>
        </p:sp>
      </p:grpSp>
      <p:grpSp>
        <p:nvGrpSpPr>
          <p:cNvPr id="11" name="グループ化 10"/>
          <p:cNvGrpSpPr/>
          <p:nvPr/>
        </p:nvGrpSpPr>
        <p:grpSpPr>
          <a:xfrm>
            <a:off x="0" y="5003799"/>
            <a:ext cx="9143999" cy="1543479"/>
            <a:chOff x="0" y="5003799"/>
            <a:chExt cx="9143999" cy="1543479"/>
          </a:xfrm>
        </p:grpSpPr>
        <p:sp>
          <p:nvSpPr>
            <p:cNvPr id="56" name="正方形/長方形 55"/>
            <p:cNvSpPr/>
            <p:nvPr/>
          </p:nvSpPr>
          <p:spPr>
            <a:xfrm>
              <a:off x="210427" y="5003799"/>
              <a:ext cx="8723146" cy="1543479"/>
            </a:xfrm>
            <a:prstGeom prst="rect">
              <a:avLst/>
            </a:prstGeom>
            <a:solidFill>
              <a:srgbClr val="DC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テキスト ボックス 56"/>
            <p:cNvSpPr txBox="1"/>
            <p:nvPr/>
          </p:nvSpPr>
          <p:spPr>
            <a:xfrm>
              <a:off x="0" y="5131619"/>
              <a:ext cx="9143999" cy="1300997"/>
            </a:xfrm>
            <a:prstGeom prst="rect">
              <a:avLst/>
            </a:prstGeom>
            <a:noFill/>
          </p:spPr>
          <p:txBody>
            <a:bodyPr wrap="square" rtlCol="0">
              <a:spAutoFit/>
            </a:bodyPr>
            <a:lstStyle/>
            <a:p>
              <a:pPr algn="ctr">
                <a:lnSpc>
                  <a:spcPts val="5000"/>
                </a:lnSpc>
              </a:pPr>
              <a:r>
                <a:rPr kumimoji="1" lang="ja-JP" altLang="en-US" sz="4000" dirty="0">
                  <a:solidFill>
                    <a:srgbClr val="2B4E91"/>
                  </a:solidFill>
                  <a:latin typeface="HGP創英角ｺﾞｼｯｸUB" panose="020B0900000000000000" pitchFamily="50" charset="-128"/>
                  <a:ea typeface="HGP創英角ｺﾞｼｯｸUB" panose="020B0900000000000000" pitchFamily="50" charset="-128"/>
                </a:rPr>
                <a:t>川の大きさ</a:t>
              </a:r>
              <a:r>
                <a:rPr kumimoji="1" lang="ja-JP" altLang="en-US" sz="4000" dirty="0">
                  <a:latin typeface="HGP創英角ｺﾞｼｯｸUB" panose="020B0900000000000000" pitchFamily="50" charset="-128"/>
                  <a:ea typeface="HGP創英角ｺﾞｼｯｸUB" panose="020B0900000000000000" pitchFamily="50" charset="-128"/>
                </a:rPr>
                <a:t>や</a:t>
              </a:r>
              <a:r>
                <a:rPr kumimoji="1" lang="ja-JP" altLang="en-US" sz="4000" dirty="0">
                  <a:solidFill>
                    <a:srgbClr val="2B4E91"/>
                  </a:solidFill>
                  <a:latin typeface="HGP創英角ｺﾞｼｯｸUB" panose="020B0900000000000000" pitchFamily="50" charset="-128"/>
                  <a:ea typeface="HGP創英角ｺﾞｼｯｸUB" panose="020B0900000000000000" pitchFamily="50" charset="-128"/>
                </a:rPr>
                <a:t>雨の降り方</a:t>
              </a:r>
              <a:r>
                <a:rPr kumimoji="1" lang="ja-JP" altLang="en-US" sz="4000" dirty="0">
                  <a:latin typeface="HGP創英角ｺﾞｼｯｸUB" panose="020B0900000000000000" pitchFamily="50" charset="-128"/>
                  <a:ea typeface="HGP創英角ｺﾞｼｯｸUB" panose="020B0900000000000000" pitchFamily="50" charset="-128"/>
                </a:rPr>
                <a:t>などで</a:t>
              </a:r>
              <a:endParaRPr kumimoji="1" lang="en-US" altLang="ja-JP" sz="4000" dirty="0">
                <a:latin typeface="HGP創英角ｺﾞｼｯｸUB" panose="020B0900000000000000" pitchFamily="50" charset="-128"/>
                <a:ea typeface="HGP創英角ｺﾞｼｯｸUB" panose="020B0900000000000000" pitchFamily="50" charset="-128"/>
              </a:endParaRPr>
            </a:p>
            <a:p>
              <a:pPr algn="ctr">
                <a:lnSpc>
                  <a:spcPts val="5000"/>
                </a:lnSpc>
              </a:pPr>
              <a:r>
                <a:rPr kumimoji="1" lang="ja-JP" altLang="en-US" sz="4000" dirty="0">
                  <a:latin typeface="HGP創英角ｺﾞｼｯｸUB" panose="020B0900000000000000" pitchFamily="50" charset="-128"/>
                  <a:ea typeface="HGP創英角ｺﾞｼｯｸUB" panose="020B0900000000000000" pitchFamily="50" charset="-128"/>
                </a:rPr>
                <a:t>起こる現象がちがいます。</a:t>
              </a:r>
              <a:endParaRPr kumimoji="1" lang="en-US" altLang="ja-JP" sz="4000" dirty="0">
                <a:latin typeface="HGP創英角ｺﾞｼｯｸUB" panose="020B0900000000000000" pitchFamily="50" charset="-128"/>
                <a:ea typeface="HGP創英角ｺﾞｼｯｸUB" panose="020B0900000000000000" pitchFamily="50" charset="-128"/>
              </a:endParaRPr>
            </a:p>
          </p:txBody>
        </p:sp>
        <p:sp>
          <p:nvSpPr>
            <p:cNvPr id="34" name="テキスト ボックス 33"/>
            <p:cNvSpPr txBox="1"/>
            <p:nvPr/>
          </p:nvSpPr>
          <p:spPr>
            <a:xfrm>
              <a:off x="3203166" y="5647721"/>
              <a:ext cx="1028468"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げん</a:t>
              </a:r>
              <a:r>
                <a:rPr kumimoji="1" lang="ja-JP" altLang="en-US" sz="700" dirty="0">
                  <a:latin typeface="HGP創英角ｺﾞｼｯｸUB" panose="020B0900000000000000" pitchFamily="50" charset="-128"/>
                  <a:ea typeface="HGP創英角ｺﾞｼｯｸUB" panose="020B0900000000000000" pitchFamily="50" charset="-128"/>
                </a:rPr>
                <a:t>　</a:t>
              </a:r>
              <a:r>
                <a:rPr kumimoji="1" lang="ja-JP" altLang="en-US" sz="1100" dirty="0">
                  <a:latin typeface="HGP創英角ｺﾞｼｯｸUB" panose="020B0900000000000000" pitchFamily="50" charset="-128"/>
                  <a:ea typeface="HGP創英角ｺﾞｼｯｸUB" panose="020B0900000000000000" pitchFamily="50" charset="-128"/>
                </a:rPr>
                <a:t>しょう</a:t>
              </a:r>
            </a:p>
          </p:txBody>
        </p:sp>
        <p:sp>
          <p:nvSpPr>
            <p:cNvPr id="36" name="テキスト ボックス 35"/>
            <p:cNvSpPr txBox="1"/>
            <p:nvPr/>
          </p:nvSpPr>
          <p:spPr>
            <a:xfrm>
              <a:off x="5084365" y="5017704"/>
              <a:ext cx="525860" cy="261610"/>
            </a:xfrm>
            <a:prstGeom prst="rect">
              <a:avLst/>
            </a:prstGeom>
            <a:noFill/>
          </p:spPr>
          <p:txBody>
            <a:bodyPr wrap="square" rtlCol="0">
              <a:spAutoFit/>
            </a:bodyPr>
            <a:lstStyle/>
            <a:p>
              <a:pPr algn="dist"/>
              <a:r>
                <a:rPr kumimoji="1" lang="ja-JP" altLang="en-US" sz="1100" dirty="0">
                  <a:solidFill>
                    <a:srgbClr val="2B4E91"/>
                  </a:solidFill>
                  <a:latin typeface="HGP創英角ｺﾞｼｯｸUB" panose="020B0900000000000000" pitchFamily="50" charset="-128"/>
                  <a:ea typeface="HGP創英角ｺﾞｼｯｸUB" panose="020B0900000000000000" pitchFamily="50" charset="-128"/>
                </a:rPr>
                <a:t>ふ</a:t>
              </a:r>
            </a:p>
          </p:txBody>
        </p:sp>
      </p:grpSp>
    </p:spTree>
    <p:extLst>
      <p:ext uri="{BB962C8B-B14F-4D97-AF65-F5344CB8AC3E}">
        <p14:creationId xmlns:p14="http://schemas.microsoft.com/office/powerpoint/2010/main" val="170628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347E6CE1-1F6D-5E2C-9AB7-502E38DBB758}"/>
              </a:ext>
            </a:extLst>
          </p:cNvPr>
          <p:cNvPicPr>
            <a:picLocks noChangeAspect="1"/>
          </p:cNvPicPr>
          <p:nvPr/>
        </p:nvPicPr>
        <p:blipFill rotWithShape="1">
          <a:blip r:embed="rId2"/>
          <a:srcRect t="2193" b="2193"/>
          <a:stretch/>
        </p:blipFill>
        <p:spPr>
          <a:xfrm>
            <a:off x="0" y="1021706"/>
            <a:ext cx="9144000" cy="5486400"/>
          </a:xfrm>
          <a:prstGeom prst="rect">
            <a:avLst/>
          </a:prstGeom>
        </p:spPr>
      </p:pic>
      <p:sp>
        <p:nvSpPr>
          <p:cNvPr id="11" name="正方形/長方形 10">
            <a:extLst>
              <a:ext uri="{FF2B5EF4-FFF2-40B4-BE49-F238E27FC236}">
                <a16:creationId xmlns:a16="http://schemas.microsoft.com/office/drawing/2014/main" id="{0818A601-DFEF-CE3F-6689-76D09EC724DD}"/>
              </a:ext>
            </a:extLst>
          </p:cNvPr>
          <p:cNvSpPr/>
          <p:nvPr/>
        </p:nvSpPr>
        <p:spPr>
          <a:xfrm>
            <a:off x="198319" y="6457890"/>
            <a:ext cx="2416046" cy="400110"/>
          </a:xfrm>
          <a:prstGeom prst="rect">
            <a:avLst/>
          </a:prstGeom>
        </p:spPr>
        <p:txBody>
          <a:bodyPr wrap="none">
            <a:spAutoFit/>
          </a:bodyPr>
          <a:lstStyle/>
          <a:p>
            <a:r>
              <a:rPr lang="ja-JP" altLang="en-US" sz="2000" dirty="0">
                <a:latin typeface="HGP創英角ｺﾞｼｯｸUB" panose="020B0900000000000000" pitchFamily="50" charset="-128"/>
                <a:ea typeface="HGP創英角ｺﾞｼｯｸUB" panose="020B0900000000000000" pitchFamily="50" charset="-128"/>
              </a:rPr>
              <a:t>群馬</a:t>
            </a:r>
            <a:r>
              <a:rPr lang="ja-JP" altLang="en-US" sz="1600" dirty="0">
                <a:latin typeface="HGP創英角ｺﾞｼｯｸUB" panose="020B0900000000000000" pitchFamily="50" charset="-128"/>
                <a:ea typeface="HGP創英角ｺﾞｼｯｸUB" panose="020B0900000000000000" pitchFamily="50" charset="-128"/>
              </a:rPr>
              <a:t>県</a:t>
            </a:r>
            <a:r>
              <a:rPr lang="ja-JP" altLang="en-US" sz="2000" dirty="0">
                <a:latin typeface="HGP創英角ｺﾞｼｯｸUB" panose="020B0900000000000000" pitchFamily="50" charset="-128"/>
                <a:ea typeface="HGP創英角ｺﾞｼｯｸUB" panose="020B0900000000000000" pitchFamily="50" charset="-128"/>
              </a:rPr>
              <a:t> 太田</a:t>
            </a:r>
            <a:r>
              <a:rPr lang="ja-JP" altLang="en-US" sz="1600" dirty="0">
                <a:latin typeface="HGP創英角ｺﾞｼｯｸUB" panose="020B0900000000000000" pitchFamily="50" charset="-128"/>
                <a:ea typeface="HGP創英角ｺﾞｼｯｸUB" panose="020B0900000000000000" pitchFamily="50" charset="-128"/>
              </a:rPr>
              <a:t>市 牛沢町</a:t>
            </a:r>
          </a:p>
        </p:txBody>
      </p:sp>
      <p:sp>
        <p:nvSpPr>
          <p:cNvPr id="14" name="テキスト ボックス 13">
            <a:extLst>
              <a:ext uri="{FF2B5EF4-FFF2-40B4-BE49-F238E27FC236}">
                <a16:creationId xmlns:a16="http://schemas.microsoft.com/office/drawing/2014/main" id="{D82C660E-6252-E64F-9778-0A913785F3B1}"/>
              </a:ext>
            </a:extLst>
          </p:cNvPr>
          <p:cNvSpPr txBox="1"/>
          <p:nvPr/>
        </p:nvSpPr>
        <p:spPr>
          <a:xfrm>
            <a:off x="6807956" y="1207879"/>
            <a:ext cx="2091919" cy="492443"/>
          </a:xfrm>
          <a:prstGeom prst="rect">
            <a:avLst/>
          </a:prstGeom>
          <a:noFill/>
        </p:spPr>
        <p:txBody>
          <a:bodyPr wrap="none" lIns="0" tIns="0" rIns="0" bIns="0" rtlCol="0">
            <a:spAutoFit/>
          </a:bodyPr>
          <a:lstStyle/>
          <a:p>
            <a:pPr algn="r"/>
            <a:r>
              <a:rPr kumimoji="1" lang="ja-JP" altLang="en-US"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令和元年東日本台風</a:t>
            </a:r>
            <a:endParaRPr kumimoji="1" lang="en-US" altLang="ja-JP" b="1"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endParaRPr>
          </a:p>
          <a:p>
            <a:pPr algn="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400" dirty="0">
                <a:solidFill>
                  <a:schemeClr val="bg1"/>
                </a:solidFill>
                <a:effectLst>
                  <a:glow rad="127000">
                    <a:schemeClr val="tx1"/>
                  </a:glow>
                </a:effectLst>
                <a:latin typeface="Arial" panose="020B0604020202020204" pitchFamily="34" charset="0"/>
                <a:ea typeface="ＭＳ Ｐゴシック" panose="020B0600070205080204" pitchFamily="50" charset="-128"/>
                <a:cs typeface="Arial" panose="020B0604020202020204" pitchFamily="34" charset="0"/>
              </a:rPr>
              <a:t>日撮影）</a:t>
            </a:r>
          </a:p>
        </p:txBody>
      </p:sp>
      <p:sp>
        <p:nvSpPr>
          <p:cNvPr id="18" name="テキスト ボックス 17">
            <a:extLst>
              <a:ext uri="{FF2B5EF4-FFF2-40B4-BE49-F238E27FC236}">
                <a16:creationId xmlns:a16="http://schemas.microsoft.com/office/drawing/2014/main" id="{E334C978-1886-53BF-CFB6-63DEBE4B3448}"/>
              </a:ext>
            </a:extLst>
          </p:cNvPr>
          <p:cNvSpPr txBox="1"/>
          <p:nvPr/>
        </p:nvSpPr>
        <p:spPr>
          <a:xfrm>
            <a:off x="409808" y="1278319"/>
            <a:ext cx="3260508" cy="1908215"/>
          </a:xfrm>
          <a:prstGeom prst="rect">
            <a:avLst/>
          </a:prstGeom>
          <a:noFill/>
        </p:spPr>
        <p:txBody>
          <a:bodyPr wrap="none" lIns="0" tIns="0" rIns="0" bIns="0" rtlCol="0">
            <a:spAutoFit/>
          </a:bodyPr>
          <a:lstStyle/>
          <a:p>
            <a:pPr>
              <a:lnSpc>
                <a:spcPct val="90000"/>
              </a:lnSpc>
            </a:pPr>
            <a:r>
              <a:rPr kumimoji="1" lang="ja-JP" altLang="en-US" sz="4000" i="1" dirty="0">
                <a:solidFill>
                  <a:schemeClr val="tx1">
                    <a:lumMod val="75000"/>
                    <a:lumOff val="2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rPr>
              <a:t>道路</a:t>
            </a:r>
            <a:r>
              <a:rPr kumimoji="1" lang="ja-JP" altLang="en-US" sz="3200" i="1" dirty="0">
                <a:solidFill>
                  <a:schemeClr val="tx1">
                    <a:lumMod val="75000"/>
                    <a:lumOff val="2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rPr>
              <a:t>も</a:t>
            </a:r>
            <a:r>
              <a:rPr kumimoji="1" lang="ja-JP" altLang="en-US" sz="4000" i="1" dirty="0">
                <a:solidFill>
                  <a:schemeClr val="tx1">
                    <a:lumMod val="75000"/>
                    <a:lumOff val="2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rPr>
              <a:t>自動車</a:t>
            </a:r>
            <a:r>
              <a:rPr kumimoji="1" lang="ja-JP" altLang="en-US" sz="3200" i="1" dirty="0">
                <a:solidFill>
                  <a:schemeClr val="tx1">
                    <a:lumMod val="75000"/>
                    <a:lumOff val="2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rPr>
              <a:t>も</a:t>
            </a:r>
            <a:endParaRPr kumimoji="1" lang="en-US" altLang="ja-JP" sz="3200" i="1" dirty="0">
              <a:solidFill>
                <a:schemeClr val="tx1">
                  <a:lumMod val="75000"/>
                  <a:lumOff val="25000"/>
                </a:schemeClr>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a:p>
            <a:r>
              <a:rPr kumimoji="1" lang="ja-JP" altLang="en-US" sz="8800" i="1" dirty="0">
                <a:gradFill>
                  <a:gsLst>
                    <a:gs pos="0">
                      <a:schemeClr val="tx1">
                        <a:lumMod val="75000"/>
                        <a:lumOff val="25000"/>
                      </a:schemeClr>
                    </a:gs>
                    <a:gs pos="100000">
                      <a:srgbClr val="0070C0"/>
                    </a:gs>
                  </a:gsLst>
                  <a:lin ang="5400000" scaled="1"/>
                </a:gradFill>
                <a:effectLst>
                  <a:glow rad="127000">
                    <a:schemeClr val="bg1"/>
                  </a:glow>
                </a:effectLst>
                <a:latin typeface="HGP創英角ｺﾞｼｯｸUB" panose="020B0900000000000000" pitchFamily="50" charset="-128"/>
                <a:ea typeface="HGP創英角ｺﾞｼｯｸUB" panose="020B0900000000000000" pitchFamily="50" charset="-128"/>
              </a:rPr>
              <a:t>水 没</a:t>
            </a:r>
          </a:p>
        </p:txBody>
      </p:sp>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6</a:t>
            </a:fld>
            <a:endParaRPr kumimoji="1" lang="ja-JP" altLang="en-US"/>
          </a:p>
        </p:txBody>
      </p:sp>
      <p:grpSp>
        <p:nvGrpSpPr>
          <p:cNvPr id="3" name="グループ化 2"/>
          <p:cNvGrpSpPr/>
          <p:nvPr/>
        </p:nvGrpSpPr>
        <p:grpSpPr>
          <a:xfrm>
            <a:off x="172117" y="192178"/>
            <a:ext cx="2674839" cy="923108"/>
            <a:chOff x="1086517" y="2528978"/>
            <a:chExt cx="2674839" cy="923108"/>
          </a:xfrm>
        </p:grpSpPr>
        <p:grpSp>
          <p:nvGrpSpPr>
            <p:cNvPr id="4" name="グループ化 3"/>
            <p:cNvGrpSpPr/>
            <p:nvPr/>
          </p:nvGrpSpPr>
          <p:grpSpPr>
            <a:xfrm>
              <a:off x="1086517" y="2528978"/>
              <a:ext cx="2674839" cy="923108"/>
              <a:chOff x="5973269" y="1268379"/>
              <a:chExt cx="2674839" cy="923108"/>
            </a:xfrm>
          </p:grpSpPr>
          <p:sp>
            <p:nvSpPr>
              <p:cNvPr id="6" name="角丸四角形 5"/>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056961" y="1375990"/>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5" name="テキスト ボックス 4"/>
            <p:cNvSpPr txBox="1"/>
            <p:nvPr/>
          </p:nvSpPr>
          <p:spPr>
            <a:xfrm>
              <a:off x="1312333" y="2532952"/>
              <a:ext cx="220980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16" name="テキスト ボックス 15">
            <a:extLst>
              <a:ext uri="{FF2B5EF4-FFF2-40B4-BE49-F238E27FC236}">
                <a16:creationId xmlns:a16="http://schemas.microsoft.com/office/drawing/2014/main" id="{BC445111-86AB-0DCB-7504-320EE4547F3C}"/>
              </a:ext>
            </a:extLst>
          </p:cNvPr>
          <p:cNvSpPr txBox="1"/>
          <p:nvPr/>
        </p:nvSpPr>
        <p:spPr>
          <a:xfrm>
            <a:off x="5483002" y="505414"/>
            <a:ext cx="3454268" cy="461665"/>
          </a:xfrm>
          <a:prstGeom prst="rect">
            <a:avLst/>
          </a:prstGeom>
          <a:noFill/>
        </p:spPr>
        <p:txBody>
          <a:bodyPr wrap="square" rtlCol="0">
            <a:spAutoFit/>
          </a:bodyPr>
          <a:lstStyle/>
          <a:p>
            <a:pPr marL="180000" indent="-144000"/>
            <a:r>
              <a:rPr kumimoji="1" lang="ja-JP" altLang="en-US" sz="1200" dirty="0">
                <a:solidFill>
                  <a:srgbClr val="FF0000"/>
                </a:solidFill>
                <a:latin typeface="小塚明朝 Pr6N R" panose="02020400000000000000" pitchFamily="18" charset="-128"/>
                <a:ea typeface="小塚明朝 Pr6N R" panose="02020400000000000000" pitchFamily="18" charset="-128"/>
              </a:rPr>
              <a:t>↓◆写真は地域の写真への差替えや枚数を増やすなど適宜編集してください。</a:t>
            </a:r>
          </a:p>
        </p:txBody>
      </p:sp>
      <p:sp>
        <p:nvSpPr>
          <p:cNvPr id="21" name="正方形/長方形 20">
            <a:extLst>
              <a:ext uri="{FF2B5EF4-FFF2-40B4-BE49-F238E27FC236}">
                <a16:creationId xmlns:a16="http://schemas.microsoft.com/office/drawing/2014/main" id="{2A629CFA-B770-5E0D-4774-4A20DE7A1EC4}"/>
              </a:ext>
            </a:extLst>
          </p:cNvPr>
          <p:cNvSpPr/>
          <p:nvPr/>
        </p:nvSpPr>
        <p:spPr>
          <a:xfrm>
            <a:off x="7896262" y="6578269"/>
            <a:ext cx="800219" cy="215444"/>
          </a:xfrm>
          <a:prstGeom prst="rect">
            <a:avLst/>
          </a:prstGeom>
        </p:spPr>
        <p:txBody>
          <a:bodyPr wrap="none">
            <a:spAutoFit/>
          </a:bodyPr>
          <a:lstStyle/>
          <a:p>
            <a:pPr algn="r"/>
            <a:r>
              <a:rPr lang="ja-JP" altLang="en-US" sz="800" dirty="0">
                <a:latin typeface="MS PGothic" panose="020B0600070205080204" pitchFamily="50" charset="-128"/>
                <a:ea typeface="MS PGothic" panose="020B0600070205080204" pitchFamily="50" charset="-128"/>
              </a:rPr>
              <a:t>写真｜群馬県</a:t>
            </a:r>
            <a:endParaRPr lang="en-US" altLang="ja-JP" sz="800" dirty="0">
              <a:latin typeface="MS PGothic" panose="020B0600070205080204" pitchFamily="50" charset="-128"/>
              <a:ea typeface="MS PGothic" panose="020B0600070205080204" pitchFamily="50" charset="-128"/>
            </a:endParaRPr>
          </a:p>
        </p:txBody>
      </p:sp>
      <p:sp>
        <p:nvSpPr>
          <p:cNvPr id="8" name="テキスト ボックス 7">
            <a:extLst>
              <a:ext uri="{FF2B5EF4-FFF2-40B4-BE49-F238E27FC236}">
                <a16:creationId xmlns:a16="http://schemas.microsoft.com/office/drawing/2014/main" id="{0F5E131D-0118-F25C-39DC-6B488CE3EE2F}"/>
              </a:ext>
            </a:extLst>
          </p:cNvPr>
          <p:cNvSpPr txBox="1"/>
          <p:nvPr/>
        </p:nvSpPr>
        <p:spPr>
          <a:xfrm>
            <a:off x="1312298" y="1795382"/>
            <a:ext cx="1455527" cy="276999"/>
          </a:xfrm>
          <a:prstGeom prst="rect">
            <a:avLst/>
          </a:prstGeom>
          <a:noFill/>
        </p:spPr>
        <p:txBody>
          <a:bodyPr wrap="none" lIns="0" tIns="0" rIns="0" bIns="0" rtlCol="0">
            <a:spAutoFit/>
          </a:bodyPr>
          <a:lstStyle/>
          <a:p>
            <a:pPr>
              <a:lnSpc>
                <a:spcPct val="90000"/>
              </a:lnSpc>
            </a:pPr>
            <a:r>
              <a:rPr kumimoji="1" lang="ja-JP" altLang="en-US" sz="2000" i="1" dirty="0">
                <a:gradFill>
                  <a:gsLst>
                    <a:gs pos="0">
                      <a:schemeClr val="tx1">
                        <a:lumMod val="75000"/>
                        <a:lumOff val="25000"/>
                      </a:schemeClr>
                    </a:gs>
                    <a:gs pos="100000">
                      <a:srgbClr val="0070C0"/>
                    </a:gs>
                  </a:gsLst>
                  <a:lin ang="5400000" scaled="1"/>
                </a:gradFill>
                <a:effectLst>
                  <a:glow rad="127000">
                    <a:schemeClr val="bg1"/>
                  </a:glow>
                </a:effectLst>
                <a:latin typeface="HGP創英角ｺﾞｼｯｸUB" panose="020B0900000000000000" pitchFamily="50" charset="-128"/>
                <a:ea typeface="HGP創英角ｺﾞｼｯｸUB" panose="020B0900000000000000" pitchFamily="50" charset="-128"/>
              </a:rPr>
              <a:t>すい　　　ぼつ</a:t>
            </a:r>
          </a:p>
        </p:txBody>
      </p:sp>
      <p:sp>
        <p:nvSpPr>
          <p:cNvPr id="9" name="テキスト ボックス 8">
            <a:extLst>
              <a:ext uri="{FF2B5EF4-FFF2-40B4-BE49-F238E27FC236}">
                <a16:creationId xmlns:a16="http://schemas.microsoft.com/office/drawing/2014/main" id="{9D9AA2D2-2733-3AC0-C82D-3A9EF98E7161}"/>
              </a:ext>
            </a:extLst>
          </p:cNvPr>
          <p:cNvSpPr txBox="1"/>
          <p:nvPr/>
        </p:nvSpPr>
        <p:spPr>
          <a:xfrm>
            <a:off x="1810788" y="6448285"/>
            <a:ext cx="756000" cy="200055"/>
          </a:xfrm>
          <a:prstGeom prst="rect">
            <a:avLst/>
          </a:prstGeom>
          <a:noFill/>
        </p:spPr>
        <p:txBody>
          <a:bodyPr wrap="square" rtlCol="0">
            <a:spAutoFit/>
          </a:bodyPr>
          <a:lstStyle/>
          <a:p>
            <a:pPr algn="ctr"/>
            <a:r>
              <a:rPr kumimoji="1" lang="ja-JP" altLang="en-US" sz="700" dirty="0">
                <a:effectLst>
                  <a:glow rad="63500">
                    <a:schemeClr val="bg1"/>
                  </a:glow>
                </a:effectLst>
                <a:latin typeface="HGP創英角ｺﾞｼｯｸUB" panose="020B0900000000000000" pitchFamily="50" charset="-128"/>
                <a:ea typeface="HGP創英角ｺﾞｼｯｸUB" panose="020B0900000000000000" pitchFamily="50" charset="-128"/>
              </a:rPr>
              <a:t>うし ざわ ちょう</a:t>
            </a:r>
          </a:p>
        </p:txBody>
      </p:sp>
      <p:sp>
        <p:nvSpPr>
          <p:cNvPr id="10" name="テキスト ボックス 9">
            <a:extLst>
              <a:ext uri="{FF2B5EF4-FFF2-40B4-BE49-F238E27FC236}">
                <a16:creationId xmlns:a16="http://schemas.microsoft.com/office/drawing/2014/main" id="{4576DE81-1A87-3580-B234-77003844815B}"/>
              </a:ext>
            </a:extLst>
          </p:cNvPr>
          <p:cNvSpPr txBox="1"/>
          <p:nvPr/>
        </p:nvSpPr>
        <p:spPr>
          <a:xfrm>
            <a:off x="1012654" y="6394034"/>
            <a:ext cx="612000" cy="215444"/>
          </a:xfrm>
          <a:prstGeom prst="rect">
            <a:avLst/>
          </a:prstGeom>
          <a:noFill/>
        </p:spPr>
        <p:txBody>
          <a:bodyPr wrap="square" rtlCol="0">
            <a:spAutoFit/>
          </a:bodyPr>
          <a:lstStyle/>
          <a:p>
            <a:pPr algn="ctr"/>
            <a:r>
              <a:rPr kumimoji="1" lang="ja-JP" altLang="en-US" sz="800" dirty="0">
                <a:effectLst>
                  <a:glow rad="63500">
                    <a:schemeClr val="bg1"/>
                  </a:glow>
                </a:effectLst>
                <a:latin typeface="HGP創英角ｺﾞｼｯｸUB" panose="020B0900000000000000" pitchFamily="50" charset="-128"/>
                <a:ea typeface="HGP創英角ｺﾞｼｯｸUB" panose="020B0900000000000000" pitchFamily="50" charset="-128"/>
              </a:rPr>
              <a:t>おお　　た</a:t>
            </a:r>
          </a:p>
        </p:txBody>
      </p:sp>
      <p:sp>
        <p:nvSpPr>
          <p:cNvPr id="12" name="テキスト ボックス 11">
            <a:extLst>
              <a:ext uri="{FF2B5EF4-FFF2-40B4-BE49-F238E27FC236}">
                <a16:creationId xmlns:a16="http://schemas.microsoft.com/office/drawing/2014/main" id="{FA411C98-5313-3650-493C-F33C568AF003}"/>
              </a:ext>
            </a:extLst>
          </p:cNvPr>
          <p:cNvSpPr txBox="1"/>
          <p:nvPr/>
        </p:nvSpPr>
        <p:spPr>
          <a:xfrm>
            <a:off x="214923" y="6393114"/>
            <a:ext cx="612000" cy="215444"/>
          </a:xfrm>
          <a:prstGeom prst="rect">
            <a:avLst/>
          </a:prstGeom>
          <a:noFill/>
        </p:spPr>
        <p:txBody>
          <a:bodyPr wrap="square" rtlCol="0">
            <a:spAutoFit/>
          </a:bodyPr>
          <a:lstStyle/>
          <a:p>
            <a:pPr algn="ctr"/>
            <a:r>
              <a:rPr kumimoji="1" lang="ja-JP" altLang="en-US" sz="800" dirty="0">
                <a:effectLst>
                  <a:glow rad="63500">
                    <a:schemeClr val="bg1"/>
                  </a:glow>
                </a:effectLst>
                <a:latin typeface="HGP創英角ｺﾞｼｯｸUB" panose="020B0900000000000000" pitchFamily="50" charset="-128"/>
                <a:ea typeface="HGP創英角ｺﾞｼｯｸUB" panose="020B0900000000000000" pitchFamily="50" charset="-128"/>
              </a:rPr>
              <a:t>ぐん　　ま</a:t>
            </a:r>
          </a:p>
        </p:txBody>
      </p:sp>
    </p:spTree>
    <p:extLst>
      <p:ext uri="{BB962C8B-B14F-4D97-AF65-F5344CB8AC3E}">
        <p14:creationId xmlns:p14="http://schemas.microsoft.com/office/powerpoint/2010/main" val="1769783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a:clrChange>
              <a:clrFrom>
                <a:srgbClr val="ECEBE9"/>
              </a:clrFrom>
              <a:clrTo>
                <a:srgbClr val="ECEBE9">
                  <a:alpha val="0"/>
                </a:srgbClr>
              </a:clrTo>
            </a:clrChange>
            <a:extLst>
              <a:ext uri="{28A0092B-C50C-407E-A947-70E740481C1C}">
                <a14:useLocalDpi xmlns:a14="http://schemas.microsoft.com/office/drawing/2010/main" val="0"/>
              </a:ext>
            </a:extLst>
          </a:blip>
          <a:srcRect/>
          <a:stretch/>
        </p:blipFill>
        <p:spPr>
          <a:xfrm>
            <a:off x="190500" y="1352550"/>
            <a:ext cx="8763000" cy="3562350"/>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7</a:t>
            </a:fld>
            <a:endParaRPr kumimoji="1" lang="ja-JP" altLang="en-US"/>
          </a:p>
        </p:txBody>
      </p:sp>
      <p:sp>
        <p:nvSpPr>
          <p:cNvPr id="4" name="テキスト ボックス 3"/>
          <p:cNvSpPr txBox="1"/>
          <p:nvPr/>
        </p:nvSpPr>
        <p:spPr>
          <a:xfrm>
            <a:off x="389468" y="1926533"/>
            <a:ext cx="8368020" cy="2015936"/>
          </a:xfrm>
          <a:prstGeom prst="rect">
            <a:avLst/>
          </a:prstGeom>
          <a:noFill/>
        </p:spPr>
        <p:txBody>
          <a:bodyPr wrap="square" rtlCol="0">
            <a:spAutoFit/>
          </a:bodyPr>
          <a:lstStyle/>
          <a:p>
            <a:pPr algn="ctr">
              <a:lnSpc>
                <a:spcPts val="7500"/>
              </a:lnSpc>
            </a:pPr>
            <a:r>
              <a:rPr kumimoji="1" lang="ja-JP" altLang="en-US" sz="5000" dirty="0">
                <a:solidFill>
                  <a:schemeClr val="bg1"/>
                </a:solidFill>
                <a:latin typeface="HGP創英角ｺﾞｼｯｸUB" panose="020B0900000000000000" pitchFamily="50" charset="-128"/>
                <a:ea typeface="HGP創英角ｺﾞｼｯｸUB" panose="020B0900000000000000" pitchFamily="50" charset="-128"/>
              </a:rPr>
              <a:t>洪水災害の</a:t>
            </a:r>
            <a:endParaRPr kumimoji="1" lang="en-US" altLang="ja-JP" sz="5000" dirty="0">
              <a:solidFill>
                <a:schemeClr val="bg1"/>
              </a:solidFill>
              <a:latin typeface="HGP創英角ｺﾞｼｯｸUB" panose="020B0900000000000000" pitchFamily="50" charset="-128"/>
              <a:ea typeface="HGP創英角ｺﾞｼｯｸUB" panose="020B0900000000000000" pitchFamily="50" charset="-128"/>
            </a:endParaRPr>
          </a:p>
          <a:p>
            <a:pPr algn="ctr">
              <a:lnSpc>
                <a:spcPts val="7500"/>
              </a:lnSpc>
            </a:pPr>
            <a:r>
              <a:rPr kumimoji="1" lang="ja-JP" altLang="en-US" sz="6500" dirty="0">
                <a:solidFill>
                  <a:srgbClr val="FFC000"/>
                </a:solidFill>
                <a:latin typeface="HGP創英角ｺﾞｼｯｸUB" panose="020B0900000000000000" pitchFamily="50" charset="-128"/>
                <a:ea typeface="HGP創英角ｺﾞｼｯｸUB" panose="020B0900000000000000" pitchFamily="50" charset="-128"/>
              </a:rPr>
              <a:t>起こり方</a:t>
            </a:r>
            <a:r>
              <a:rPr kumimoji="1" lang="ja-JP" altLang="en-US" sz="5000" dirty="0">
                <a:solidFill>
                  <a:schemeClr val="bg1"/>
                </a:solidFill>
                <a:latin typeface="HGP創英角ｺﾞｼｯｸUB" panose="020B0900000000000000" pitchFamily="50" charset="-128"/>
                <a:ea typeface="HGP創英角ｺﾞｼｯｸUB" panose="020B0900000000000000" pitchFamily="50" charset="-128"/>
              </a:rPr>
              <a:t>と</a:t>
            </a:r>
            <a:r>
              <a:rPr kumimoji="1" lang="ja-JP" altLang="en-US" sz="6500" dirty="0">
                <a:solidFill>
                  <a:srgbClr val="FFC000"/>
                </a:solidFill>
                <a:latin typeface="HGP創英角ｺﾞｼｯｸUB" panose="020B0900000000000000" pitchFamily="50" charset="-128"/>
                <a:ea typeface="HGP創英角ｺﾞｼｯｸUB" panose="020B0900000000000000" pitchFamily="50" charset="-128"/>
              </a:rPr>
              <a:t>対策</a:t>
            </a:r>
          </a:p>
        </p:txBody>
      </p:sp>
      <p:sp>
        <p:nvSpPr>
          <p:cNvPr id="5" name="テキスト ボックス 4"/>
          <p:cNvSpPr txBox="1"/>
          <p:nvPr/>
        </p:nvSpPr>
        <p:spPr>
          <a:xfrm>
            <a:off x="4833461" y="4007085"/>
            <a:ext cx="4120039" cy="553998"/>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について学習しましょう。</a:t>
            </a:r>
          </a:p>
        </p:txBody>
      </p:sp>
      <p:sp>
        <p:nvSpPr>
          <p:cNvPr id="7" name="テキスト ボックス 6"/>
          <p:cNvSpPr txBox="1"/>
          <p:nvPr/>
        </p:nvSpPr>
        <p:spPr>
          <a:xfrm>
            <a:off x="441789" y="1320828"/>
            <a:ext cx="1309974" cy="553998"/>
          </a:xfrm>
          <a:prstGeom prst="rect">
            <a:avLst/>
          </a:prstGeom>
          <a:noFill/>
        </p:spPr>
        <p:txBody>
          <a:bodyPr wrap="non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今日は</a:t>
            </a:r>
          </a:p>
        </p:txBody>
      </p:sp>
      <p:sp>
        <p:nvSpPr>
          <p:cNvPr id="10" name="テキスト ボックス 9"/>
          <p:cNvSpPr txBox="1"/>
          <p:nvPr/>
        </p:nvSpPr>
        <p:spPr>
          <a:xfrm>
            <a:off x="5595168" y="2783386"/>
            <a:ext cx="1389829" cy="246221"/>
          </a:xfrm>
          <a:prstGeom prst="rect">
            <a:avLst/>
          </a:prstGeom>
          <a:noFill/>
        </p:spPr>
        <p:txBody>
          <a:bodyPr wrap="square" lIns="0" tIns="0" rIns="0" bIns="0" rtlCol="0" anchor="ctr" anchorCtr="0">
            <a:spAutoFit/>
          </a:bodyPr>
          <a:lstStyle/>
          <a:p>
            <a:pPr algn="dist"/>
            <a:r>
              <a:rPr kumimoji="1" lang="ja-JP" altLang="en-US" sz="1600" dirty="0">
                <a:solidFill>
                  <a:srgbClr val="FFC000"/>
                </a:solidFill>
                <a:latin typeface="HGP創英角ｺﾞｼｯｸUB" panose="020B0900000000000000" pitchFamily="50" charset="-128"/>
                <a:ea typeface="HGP創英角ｺﾞｼｯｸUB" panose="020B0900000000000000" pitchFamily="50" charset="-128"/>
              </a:rPr>
              <a:t>たいさく</a:t>
            </a:r>
          </a:p>
        </p:txBody>
      </p:sp>
      <p:sp>
        <p:nvSpPr>
          <p:cNvPr id="9" name="テキスト ボックス 8"/>
          <p:cNvSpPr txBox="1"/>
          <p:nvPr/>
        </p:nvSpPr>
        <p:spPr>
          <a:xfrm>
            <a:off x="3097924" y="1878803"/>
            <a:ext cx="2405410" cy="246221"/>
          </a:xfrm>
          <a:prstGeom prst="rect">
            <a:avLst/>
          </a:prstGeom>
          <a:noFill/>
        </p:spPr>
        <p:txBody>
          <a:bodyPr wrap="square" lIns="0" tIns="0" rIns="0" bIns="0" rtlCol="0" anchor="ctr" anchorCtr="0">
            <a:spAutoFit/>
          </a:bodyPr>
          <a:lstStyle/>
          <a:p>
            <a:pPr algn="dist"/>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6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いがい</a:t>
            </a:r>
          </a:p>
        </p:txBody>
      </p:sp>
    </p:spTree>
    <p:extLst>
      <p:ext uri="{BB962C8B-B14F-4D97-AF65-F5344CB8AC3E}">
        <p14:creationId xmlns:p14="http://schemas.microsoft.com/office/powerpoint/2010/main" val="996391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t>8</a:t>
            </a:fld>
            <a:endParaRPr kumimoji="1" lang="ja-JP" altLang="en-US"/>
          </a:p>
        </p:txBody>
      </p:sp>
      <p:grpSp>
        <p:nvGrpSpPr>
          <p:cNvPr id="3" name="グループ化 2"/>
          <p:cNvGrpSpPr/>
          <p:nvPr/>
        </p:nvGrpSpPr>
        <p:grpSpPr>
          <a:xfrm>
            <a:off x="205983" y="2182763"/>
            <a:ext cx="2674839" cy="923108"/>
            <a:chOff x="1086517" y="2528978"/>
            <a:chExt cx="2674839" cy="923108"/>
          </a:xfrm>
        </p:grpSpPr>
        <p:grpSp>
          <p:nvGrpSpPr>
            <p:cNvPr id="4" name="グループ化 3"/>
            <p:cNvGrpSpPr/>
            <p:nvPr/>
          </p:nvGrpSpPr>
          <p:grpSpPr>
            <a:xfrm>
              <a:off x="1086517" y="2528978"/>
              <a:ext cx="2674839" cy="923108"/>
              <a:chOff x="5973269" y="1268379"/>
              <a:chExt cx="2674839" cy="923108"/>
            </a:xfrm>
          </p:grpSpPr>
          <p:sp>
            <p:nvSpPr>
              <p:cNvPr id="6" name="角丸四角形 5"/>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056961" y="1375990"/>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5" name="テキスト ボックス 4"/>
            <p:cNvSpPr txBox="1"/>
            <p:nvPr/>
          </p:nvSpPr>
          <p:spPr>
            <a:xfrm>
              <a:off x="1312333" y="2532952"/>
              <a:ext cx="220980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8" name="テキスト ボックス 7"/>
          <p:cNvSpPr txBox="1"/>
          <p:nvPr/>
        </p:nvSpPr>
        <p:spPr>
          <a:xfrm>
            <a:off x="2866357" y="2251902"/>
            <a:ext cx="5187639" cy="1569660"/>
          </a:xfrm>
          <a:prstGeom prst="rect">
            <a:avLst/>
          </a:prstGeom>
          <a:noFill/>
        </p:spPr>
        <p:txBody>
          <a:bodyPr wrap="non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の起こり方について</a:t>
            </a:r>
            <a:endParaRPr kumimoji="1" lang="en-US" altLang="ja-JP" sz="4800" dirty="0">
              <a:latin typeface="HGP創英角ｺﾞｼｯｸUB" panose="020B0900000000000000" pitchFamily="50" charset="-128"/>
              <a:ea typeface="HGP創英角ｺﾞｼｯｸUB" panose="020B0900000000000000" pitchFamily="50" charset="-128"/>
            </a:endParaRPr>
          </a:p>
          <a:p>
            <a:r>
              <a:rPr kumimoji="1" lang="ja-JP" altLang="en-US" sz="4800" dirty="0">
                <a:latin typeface="HGP創英角ｺﾞｼｯｸUB" panose="020B0900000000000000" pitchFamily="50" charset="-128"/>
                <a:ea typeface="HGP創英角ｺﾞｼｯｸUB" panose="020B0900000000000000" pitchFamily="50" charset="-128"/>
              </a:rPr>
              <a:t>学ぼう！</a:t>
            </a: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290" y="3566080"/>
            <a:ext cx="2862942" cy="2862942"/>
          </a:xfrm>
          <a:prstGeom prst="rect">
            <a:avLst/>
          </a:prstGeom>
        </p:spPr>
      </p:pic>
    </p:spTree>
    <p:extLst>
      <p:ext uri="{BB962C8B-B14F-4D97-AF65-F5344CB8AC3E}">
        <p14:creationId xmlns:p14="http://schemas.microsoft.com/office/powerpoint/2010/main" val="1722845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55842CA1-CA01-150F-EF96-B457AAB74E5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371601"/>
            <a:ext cx="9143998" cy="5486399"/>
          </a:xfrm>
          <a:prstGeom prst="rect">
            <a:avLst/>
          </a:prstGeom>
        </p:spPr>
      </p:pic>
      <p:sp>
        <p:nvSpPr>
          <p:cNvPr id="2" name="スライド番号プレースホルダー 1"/>
          <p:cNvSpPr>
            <a:spLocks noGrp="1"/>
          </p:cNvSpPr>
          <p:nvPr>
            <p:ph type="sldNum" sz="quarter" idx="12"/>
          </p:nvPr>
        </p:nvSpPr>
        <p:spPr/>
        <p:txBody>
          <a:bodyPr/>
          <a:lstStyle/>
          <a:p>
            <a:fld id="{24C545B7-4A76-41C6-A249-81AA962B1F89}" type="slidenum">
              <a:rPr kumimoji="1" lang="ja-JP" altLang="en-US" smtClean="0">
                <a:solidFill>
                  <a:schemeClr val="bg1"/>
                </a:solidFill>
              </a:rPr>
              <a:t>9</a:t>
            </a:fld>
            <a:endParaRPr kumimoji="1" lang="ja-JP" altLang="en-US" dirty="0">
              <a:solidFill>
                <a:schemeClr val="bg1"/>
              </a:solidFill>
            </a:endParaRPr>
          </a:p>
        </p:txBody>
      </p:sp>
      <p:grpSp>
        <p:nvGrpSpPr>
          <p:cNvPr id="3" name="グループ化 2"/>
          <p:cNvGrpSpPr/>
          <p:nvPr/>
        </p:nvGrpSpPr>
        <p:grpSpPr>
          <a:xfrm>
            <a:off x="172117" y="192178"/>
            <a:ext cx="2674839" cy="923108"/>
            <a:chOff x="1086517" y="2528978"/>
            <a:chExt cx="2674839" cy="923108"/>
          </a:xfrm>
        </p:grpSpPr>
        <p:grpSp>
          <p:nvGrpSpPr>
            <p:cNvPr id="4" name="グループ化 3"/>
            <p:cNvGrpSpPr/>
            <p:nvPr/>
          </p:nvGrpSpPr>
          <p:grpSpPr>
            <a:xfrm>
              <a:off x="1086517" y="2528978"/>
              <a:ext cx="2674839" cy="923108"/>
              <a:chOff x="5973269" y="1268379"/>
              <a:chExt cx="2674839" cy="923108"/>
            </a:xfrm>
          </p:grpSpPr>
          <p:sp>
            <p:nvSpPr>
              <p:cNvPr id="6" name="角丸四角形 5"/>
              <p:cNvSpPr/>
              <p:nvPr/>
            </p:nvSpPr>
            <p:spPr>
              <a:xfrm>
                <a:off x="5973269" y="1268379"/>
                <a:ext cx="2674839" cy="923108"/>
              </a:xfrm>
              <a:prstGeom prst="roundRect">
                <a:avLst/>
              </a:prstGeom>
              <a:solidFill>
                <a:srgbClr val="2B4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056961" y="1375990"/>
                <a:ext cx="2492990" cy="784830"/>
              </a:xfrm>
              <a:prstGeom prst="rect">
                <a:avLst/>
              </a:prstGeom>
              <a:noFill/>
            </p:spPr>
            <p:txBody>
              <a:bodyPr wrap="none" rtlCol="0">
                <a:spAutoFit/>
              </a:bodyPr>
              <a:lstStyle/>
              <a:p>
                <a:r>
                  <a:rPr kumimoji="1" lang="ja-JP" altLang="en-US" sz="4500" dirty="0">
                    <a:solidFill>
                      <a:schemeClr val="bg1"/>
                    </a:solidFill>
                    <a:latin typeface="HGP創英角ｺﾞｼｯｸUB" panose="020B0900000000000000" pitchFamily="50" charset="-128"/>
                    <a:ea typeface="HGP創英角ｺﾞｼｯｸUB" panose="020B0900000000000000" pitchFamily="50" charset="-128"/>
                  </a:rPr>
                  <a:t>洪水災害</a:t>
                </a:r>
              </a:p>
            </p:txBody>
          </p:sp>
        </p:grpSp>
        <p:sp>
          <p:nvSpPr>
            <p:cNvPr id="5" name="テキスト ボックス 4"/>
            <p:cNvSpPr txBox="1"/>
            <p:nvPr/>
          </p:nvSpPr>
          <p:spPr>
            <a:xfrm>
              <a:off x="1312333" y="2532952"/>
              <a:ext cx="2209800" cy="215444"/>
            </a:xfrm>
            <a:prstGeom prst="rect">
              <a:avLst/>
            </a:prstGeom>
            <a:noFill/>
          </p:spPr>
          <p:txBody>
            <a:bodyPr wrap="square" lIns="0" tIns="0" rIns="0" bIns="0" rtlCol="0" anchor="ctr" anchorCtr="0">
              <a:spAutoFit/>
            </a:bodyPr>
            <a:lstStyle/>
            <a:p>
              <a:pPr algn="dist"/>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こうず</a:t>
              </a:r>
              <a:r>
                <a:rPr kumimoji="1" lang="ja-JP" altLang="en-US" sz="1400" dirty="0" err="1">
                  <a:solidFill>
                    <a:schemeClr val="bg1"/>
                  </a:solidFill>
                  <a:latin typeface="HGP創英角ｺﾞｼｯｸUB" panose="020B0900000000000000" pitchFamily="50" charset="-128"/>
                  <a:ea typeface="HGP創英角ｺﾞｼｯｸUB" panose="020B0900000000000000" pitchFamily="50" charset="-128"/>
                </a:rPr>
                <a:t>いさ</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いがい</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p:txBody>
        </p:sp>
      </p:grpSp>
      <p:grpSp>
        <p:nvGrpSpPr>
          <p:cNvPr id="14" name="グループ化 13"/>
          <p:cNvGrpSpPr/>
          <p:nvPr/>
        </p:nvGrpSpPr>
        <p:grpSpPr>
          <a:xfrm>
            <a:off x="2930648" y="330248"/>
            <a:ext cx="6250429" cy="693911"/>
            <a:chOff x="2930648" y="114493"/>
            <a:chExt cx="6250429" cy="693911"/>
          </a:xfrm>
        </p:grpSpPr>
        <p:sp>
          <p:nvSpPr>
            <p:cNvPr id="42" name="テキスト ボックス 41"/>
            <p:cNvSpPr txBox="1"/>
            <p:nvPr/>
          </p:nvSpPr>
          <p:spPr>
            <a:xfrm>
              <a:off x="2930648" y="223629"/>
              <a:ext cx="6250429" cy="584775"/>
            </a:xfrm>
            <a:prstGeom prst="rect">
              <a:avLst/>
            </a:prstGeom>
            <a:noFill/>
          </p:spPr>
          <p:txBody>
            <a:bodyPr wrap="none" rtlCol="0">
              <a:spAutoFit/>
            </a:bodyPr>
            <a:lstStyle/>
            <a:p>
              <a:r>
                <a:rPr kumimoji="1" lang="ja-JP" altLang="en-US" sz="3200" dirty="0">
                  <a:latin typeface="HGP創英角ｺﾞｼｯｸUB" panose="020B0900000000000000" pitchFamily="50" charset="-128"/>
                  <a:ea typeface="HGP創英角ｺﾞｼｯｸUB" panose="020B0900000000000000" pitchFamily="50" charset="-128"/>
                </a:rPr>
                <a:t>堤防が壊れ</a:t>
              </a:r>
              <a:r>
                <a:rPr kumimoji="1" lang="ja-JP" altLang="en-US" sz="3200" dirty="0">
                  <a:solidFill>
                    <a:srgbClr val="B52F25"/>
                  </a:solidFill>
                  <a:latin typeface="HGP創英角ｺﾞｼｯｸUB" panose="020B0900000000000000" pitchFamily="50" charset="-128"/>
                  <a:ea typeface="HGP創英角ｺﾞｼｯｸUB" panose="020B0900000000000000" pitchFamily="50" charset="-128"/>
                </a:rPr>
                <a:t>川の水</a:t>
              </a:r>
              <a:r>
                <a:rPr kumimoji="1" lang="ja-JP" altLang="en-US" sz="3200" dirty="0">
                  <a:latin typeface="HGP創英角ｺﾞｼｯｸUB" panose="020B0900000000000000" pitchFamily="50" charset="-128"/>
                  <a:ea typeface="HGP創英角ｺﾞｼｯｸUB" panose="020B0900000000000000" pitchFamily="50" charset="-128"/>
                </a:rPr>
                <a:t>が</a:t>
              </a:r>
              <a:r>
                <a:rPr kumimoji="1" lang="ja-JP" altLang="en-US" sz="3200" dirty="0">
                  <a:solidFill>
                    <a:srgbClr val="B52F25"/>
                  </a:solidFill>
                  <a:latin typeface="HGP創英角ｺﾞｼｯｸUB" panose="020B0900000000000000" pitchFamily="50" charset="-128"/>
                  <a:ea typeface="HGP創英角ｺﾞｼｯｸUB" panose="020B0900000000000000" pitchFamily="50" charset="-128"/>
                </a:rPr>
                <a:t>あふれている</a:t>
              </a:r>
              <a:r>
                <a:rPr kumimoji="1" lang="ja-JP" altLang="en-US" sz="3200" dirty="0">
                  <a:latin typeface="HGP創英角ｺﾞｼｯｸUB" panose="020B0900000000000000" pitchFamily="50" charset="-128"/>
                  <a:ea typeface="HGP創英角ｺﾞｼｯｸUB" panose="020B0900000000000000" pitchFamily="50" charset="-128"/>
                </a:rPr>
                <a:t>。</a:t>
              </a:r>
            </a:p>
          </p:txBody>
        </p:sp>
        <p:sp>
          <p:nvSpPr>
            <p:cNvPr id="44" name="テキスト ボックス 43"/>
            <p:cNvSpPr txBox="1"/>
            <p:nvPr/>
          </p:nvSpPr>
          <p:spPr>
            <a:xfrm>
              <a:off x="2984047" y="117331"/>
              <a:ext cx="864000"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ていぼう</a:t>
              </a:r>
            </a:p>
          </p:txBody>
        </p:sp>
        <p:sp>
          <p:nvSpPr>
            <p:cNvPr id="45" name="テキスト ボックス 44"/>
            <p:cNvSpPr txBox="1"/>
            <p:nvPr/>
          </p:nvSpPr>
          <p:spPr>
            <a:xfrm>
              <a:off x="4196486" y="114493"/>
              <a:ext cx="484658" cy="261610"/>
            </a:xfrm>
            <a:prstGeom prst="rect">
              <a:avLst/>
            </a:prstGeom>
            <a:noFill/>
          </p:spPr>
          <p:txBody>
            <a:bodyPr wrap="square" rtlCol="0">
              <a:spAutoFit/>
            </a:bodyPr>
            <a:lstStyle/>
            <a:p>
              <a:pPr algn="dist"/>
              <a:r>
                <a:rPr kumimoji="1" lang="ja-JP" altLang="en-US" sz="1100" dirty="0">
                  <a:latin typeface="HGP創英角ｺﾞｼｯｸUB" panose="020B0900000000000000" pitchFamily="50" charset="-128"/>
                  <a:ea typeface="HGP創英角ｺﾞｼｯｸUB" panose="020B0900000000000000" pitchFamily="50" charset="-128"/>
                </a:rPr>
                <a:t>こわ</a:t>
              </a:r>
            </a:p>
          </p:txBody>
        </p:sp>
      </p:grpSp>
      <p:cxnSp>
        <p:nvCxnSpPr>
          <p:cNvPr id="16" name="直線矢印コネクタ 15">
            <a:extLst>
              <a:ext uri="{FF2B5EF4-FFF2-40B4-BE49-F238E27FC236}">
                <a16:creationId xmlns:a16="http://schemas.microsoft.com/office/drawing/2014/main" id="{85029110-5E13-F1AD-F3B2-6F3D3061F2C6}"/>
              </a:ext>
            </a:extLst>
          </p:cNvPr>
          <p:cNvCxnSpPr>
            <a:cxnSpLocks/>
          </p:cNvCxnSpPr>
          <p:nvPr/>
        </p:nvCxnSpPr>
        <p:spPr>
          <a:xfrm flipH="1" flipV="1">
            <a:off x="6839415" y="2274252"/>
            <a:ext cx="1088175" cy="347911"/>
          </a:xfrm>
          <a:prstGeom prst="straightConnector1">
            <a:avLst/>
          </a:prstGeom>
          <a:ln w="69850">
            <a:solidFill>
              <a:schemeClr val="bg1"/>
            </a:solidFill>
            <a:tailEnd type="arrow" w="lg" len="sm"/>
          </a:ln>
          <a:effectLst>
            <a:glow rad="63500">
              <a:srgbClr val="2B4E91"/>
            </a:glow>
          </a:effectLst>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7995057" y="2246614"/>
            <a:ext cx="748923" cy="769441"/>
          </a:xfrm>
          <a:prstGeom prst="rect">
            <a:avLst/>
          </a:prstGeom>
          <a:noFill/>
        </p:spPr>
        <p:txBody>
          <a:bodyPr wrap="none" rtlCol="0">
            <a:spAutoFit/>
          </a:bodyPr>
          <a:lstStyle/>
          <a:p>
            <a:r>
              <a:rPr kumimoji="1" lang="ja-JP" altLang="en-US" sz="4400" dirty="0">
                <a:solidFill>
                  <a:schemeClr val="bg1"/>
                </a:solidFill>
                <a:effectLst>
                  <a:glow rad="127000">
                    <a:srgbClr val="2B4E91"/>
                  </a:glow>
                </a:effectLst>
                <a:latin typeface="HGP創英角ｺﾞｼｯｸUB" panose="020B0900000000000000" pitchFamily="50" charset="-128"/>
                <a:ea typeface="HGP創英角ｺﾞｼｯｸUB" panose="020B0900000000000000" pitchFamily="50" charset="-128"/>
              </a:rPr>
              <a:t>川</a:t>
            </a:r>
          </a:p>
        </p:txBody>
      </p:sp>
      <p:grpSp>
        <p:nvGrpSpPr>
          <p:cNvPr id="18" name="グループ化 17">
            <a:extLst>
              <a:ext uri="{FF2B5EF4-FFF2-40B4-BE49-F238E27FC236}">
                <a16:creationId xmlns:a16="http://schemas.microsoft.com/office/drawing/2014/main" id="{1534E675-AF36-2E97-083B-F007CD69BF3F}"/>
              </a:ext>
            </a:extLst>
          </p:cNvPr>
          <p:cNvGrpSpPr/>
          <p:nvPr/>
        </p:nvGrpSpPr>
        <p:grpSpPr>
          <a:xfrm>
            <a:off x="7718628" y="4712807"/>
            <a:ext cx="923330" cy="698856"/>
            <a:chOff x="4404665" y="2189694"/>
            <a:chExt cx="923330" cy="698856"/>
          </a:xfrm>
        </p:grpSpPr>
        <p:sp>
          <p:nvSpPr>
            <p:cNvPr id="26" name="テキスト ボックス 25"/>
            <p:cNvSpPr txBox="1"/>
            <p:nvPr/>
          </p:nvSpPr>
          <p:spPr>
            <a:xfrm>
              <a:off x="4404665" y="2334552"/>
              <a:ext cx="923330" cy="553998"/>
            </a:xfrm>
            <a:prstGeom prst="rect">
              <a:avLst/>
            </a:prstGeom>
            <a:noFill/>
          </p:spPr>
          <p:txBody>
            <a:bodyPr wrap="none" lIns="0" tIns="0" rIns="0" bIns="0" rtlCol="0">
              <a:spAutoFit/>
            </a:bodyPr>
            <a:lstStyle/>
            <a:p>
              <a:r>
                <a:rPr kumimoji="1" lang="ja-JP" altLang="en-US" sz="3600" dirty="0">
                  <a:solidFill>
                    <a:schemeClr val="bg1"/>
                  </a:solidFill>
                  <a:effectLst>
                    <a:glow rad="127000">
                      <a:srgbClr val="663300"/>
                    </a:glow>
                  </a:effectLst>
                  <a:latin typeface="HGP創英角ｺﾞｼｯｸUB" panose="020B0900000000000000" pitchFamily="50" charset="-128"/>
                  <a:ea typeface="HGP創英角ｺﾞｼｯｸUB" panose="020B0900000000000000" pitchFamily="50" charset="-128"/>
                </a:rPr>
                <a:t>堤防</a:t>
              </a:r>
            </a:p>
          </p:txBody>
        </p:sp>
        <p:sp>
          <p:nvSpPr>
            <p:cNvPr id="47" name="テキスト ボックス 46"/>
            <p:cNvSpPr txBox="1"/>
            <p:nvPr/>
          </p:nvSpPr>
          <p:spPr>
            <a:xfrm>
              <a:off x="4426008" y="2189694"/>
              <a:ext cx="859120" cy="246221"/>
            </a:xfrm>
            <a:prstGeom prst="rect">
              <a:avLst/>
            </a:prstGeom>
            <a:noFill/>
          </p:spPr>
          <p:txBody>
            <a:bodyPr wrap="square" lIns="0" tIns="0" rIns="0" bIns="0" rtlCol="0">
              <a:spAutoFit/>
            </a:bodyPr>
            <a:lstStyle/>
            <a:p>
              <a:pPr algn="dist"/>
              <a:r>
                <a:rPr kumimoji="1" lang="ja-JP" altLang="en-US" sz="1600" dirty="0">
                  <a:solidFill>
                    <a:schemeClr val="bg1"/>
                  </a:solidFill>
                  <a:effectLst>
                    <a:glow rad="127000">
                      <a:srgbClr val="663300"/>
                    </a:glow>
                  </a:effectLst>
                  <a:latin typeface="HGP創英角ｺﾞｼｯｸUB" panose="020B0900000000000000" pitchFamily="50" charset="-128"/>
                  <a:ea typeface="HGP創英角ｺﾞｼｯｸUB" panose="020B0900000000000000" pitchFamily="50" charset="-128"/>
                </a:rPr>
                <a:t>ていぼう</a:t>
              </a:r>
            </a:p>
          </p:txBody>
        </p:sp>
      </p:grpSp>
      <p:sp>
        <p:nvSpPr>
          <p:cNvPr id="35" name="テキスト ボックス 34">
            <a:extLst>
              <a:ext uri="{FF2B5EF4-FFF2-40B4-BE49-F238E27FC236}">
                <a16:creationId xmlns:a16="http://schemas.microsoft.com/office/drawing/2014/main" id="{D859CC8F-FE07-164D-9037-C16E57AF5F40}"/>
              </a:ext>
            </a:extLst>
          </p:cNvPr>
          <p:cNvSpPr txBox="1"/>
          <p:nvPr/>
        </p:nvSpPr>
        <p:spPr>
          <a:xfrm>
            <a:off x="6156279" y="1410637"/>
            <a:ext cx="2977097" cy="584775"/>
          </a:xfrm>
          <a:prstGeom prst="rect">
            <a:avLst/>
          </a:prstGeom>
          <a:noFill/>
        </p:spPr>
        <p:txBody>
          <a:bodyPr wrap="none" rtlCol="0">
            <a:spAutoFit/>
          </a:bodyPr>
          <a:lstStyle/>
          <a:p>
            <a:pPr algn="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令和元年東日本台風</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(201</a:t>
            </a:r>
            <a:r>
              <a:rPr kumimoji="1" lang="en-US" altLang="ja-JP"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9</a:t>
            </a:r>
            <a:r>
              <a:rPr kumimoji="1" lang="zh-TW"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年</a:t>
            </a:r>
            <a:r>
              <a:rPr kumimoji="1" lang="en-US" altLang="zh-TW"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a:t>
            </a:r>
          </a:p>
          <a:p>
            <a:pPr algn="r"/>
            <a:r>
              <a:rPr kumimoji="1" lang="ja-JP" altLang="en-US" sz="1600" dirty="0">
                <a:solidFill>
                  <a:schemeClr val="bg1"/>
                </a:solidFill>
                <a:effectLst>
                  <a:glow rad="63500">
                    <a:schemeClr val="tx1">
                      <a:alpha val="70000"/>
                    </a:schemeClr>
                  </a:glow>
                </a:effectLst>
                <a:latin typeface="HGP創英角ｺﾞｼｯｸUB" panose="020B0900000000000000" pitchFamily="50" charset="-128"/>
                <a:ea typeface="HGP創英角ｺﾞｼｯｸUB" panose="020B0900000000000000" pitchFamily="50" charset="-128"/>
              </a:rPr>
              <a:t>長野県長野市</a:t>
            </a:r>
          </a:p>
        </p:txBody>
      </p:sp>
      <p:sp>
        <p:nvSpPr>
          <p:cNvPr id="52" name="正方形/長方形 51">
            <a:extLst>
              <a:ext uri="{FF2B5EF4-FFF2-40B4-BE49-F238E27FC236}">
                <a16:creationId xmlns:a16="http://schemas.microsoft.com/office/drawing/2014/main" id="{0DE3778A-0161-440D-4D69-711B8264C591}"/>
              </a:ext>
            </a:extLst>
          </p:cNvPr>
          <p:cNvSpPr/>
          <p:nvPr/>
        </p:nvSpPr>
        <p:spPr>
          <a:xfrm>
            <a:off x="5645645" y="6578269"/>
            <a:ext cx="3050836" cy="215444"/>
          </a:xfrm>
          <a:prstGeom prst="rect">
            <a:avLst/>
          </a:prstGeom>
        </p:spPr>
        <p:txBody>
          <a:bodyPr wrap="none">
            <a:spAutoFit/>
          </a:bodyPr>
          <a:lstStyle/>
          <a:p>
            <a:pPr algn="r"/>
            <a:r>
              <a:rPr lang="ja-JP" altLang="en-US" sz="800" dirty="0">
                <a:solidFill>
                  <a:schemeClr val="bg1"/>
                </a:solidFill>
                <a:latin typeface="MS PGothic" panose="020B0600070205080204" pitchFamily="50" charset="-128"/>
                <a:ea typeface="MS PGothic" panose="020B0600070205080204" pitchFamily="50" charset="-128"/>
              </a:rPr>
              <a:t>画像</a:t>
            </a:r>
            <a:r>
              <a:rPr lang="zh-CN" altLang="en-US" sz="800" dirty="0">
                <a:solidFill>
                  <a:schemeClr val="bg1"/>
                </a:solidFill>
                <a:latin typeface="MS PGothic" panose="020B0600070205080204" pitchFamily="50" charset="-128"/>
                <a:ea typeface="MS PGothic" panose="020B0600070205080204" pitchFamily="50" charset="-128"/>
              </a:rPr>
              <a:t>｜国土地理院</a:t>
            </a:r>
            <a:r>
              <a:rPr lang="ja-JP" altLang="en-US" sz="800" dirty="0">
                <a:solidFill>
                  <a:schemeClr val="bg1"/>
                </a:solidFill>
                <a:latin typeface="MS PGothic" panose="020B0600070205080204" pitchFamily="50" charset="-128"/>
                <a:ea typeface="MS PGothic" panose="020B0600070205080204" pitchFamily="50" charset="-128"/>
              </a:rPr>
              <a:t>　（ドローン撮影動画からキャプチャ画像作成）</a:t>
            </a:r>
            <a:endParaRPr lang="zh-CN" altLang="en-US" sz="800" dirty="0">
              <a:solidFill>
                <a:schemeClr val="bg1"/>
              </a:solidFill>
              <a:latin typeface="MS PGothic" panose="020B0600070205080204" pitchFamily="50" charset="-128"/>
              <a:ea typeface="MS PGothic" panose="020B0600070205080204" pitchFamily="50" charset="-128"/>
            </a:endParaRPr>
          </a:p>
        </p:txBody>
      </p:sp>
      <p:grpSp>
        <p:nvGrpSpPr>
          <p:cNvPr id="28" name="グループ化 27">
            <a:extLst>
              <a:ext uri="{FF2B5EF4-FFF2-40B4-BE49-F238E27FC236}">
                <a16:creationId xmlns:a16="http://schemas.microsoft.com/office/drawing/2014/main" id="{5BDCBC6F-EF4F-19FA-5B21-7A853099F81F}"/>
              </a:ext>
            </a:extLst>
          </p:cNvPr>
          <p:cNvGrpSpPr/>
          <p:nvPr/>
        </p:nvGrpSpPr>
        <p:grpSpPr>
          <a:xfrm>
            <a:off x="199056" y="6013276"/>
            <a:ext cx="5635323" cy="601543"/>
            <a:chOff x="199056" y="6013276"/>
            <a:chExt cx="5635323" cy="601543"/>
          </a:xfrm>
        </p:grpSpPr>
        <p:sp>
          <p:nvSpPr>
            <p:cNvPr id="12" name="テキスト ボックス 11">
              <a:extLst>
                <a:ext uri="{FF2B5EF4-FFF2-40B4-BE49-F238E27FC236}">
                  <a16:creationId xmlns:a16="http://schemas.microsoft.com/office/drawing/2014/main" id="{78E0720D-8046-C123-8439-B77B6A1EEE50}"/>
                </a:ext>
              </a:extLst>
            </p:cNvPr>
            <p:cNvSpPr txBox="1"/>
            <p:nvPr/>
          </p:nvSpPr>
          <p:spPr>
            <a:xfrm>
              <a:off x="199056" y="6153154"/>
              <a:ext cx="5635323" cy="461665"/>
            </a:xfrm>
            <a:prstGeom prst="rect">
              <a:avLst/>
            </a:prstGeom>
            <a:noFill/>
          </p:spPr>
          <p:txBody>
            <a:bodyPr wrap="square" rtlCol="0">
              <a:spAutoFit/>
            </a:bodyPr>
            <a:lstStyle/>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川の水があふれるのを防ぐかべのこと</a:t>
              </a:r>
            </a:p>
          </p:txBody>
        </p:sp>
        <p:sp>
          <p:nvSpPr>
            <p:cNvPr id="17" name="テキスト ボックス 16">
              <a:extLst>
                <a:ext uri="{FF2B5EF4-FFF2-40B4-BE49-F238E27FC236}">
                  <a16:creationId xmlns:a16="http://schemas.microsoft.com/office/drawing/2014/main" id="{7E2CF76A-565D-5E3A-EE5E-01838EF80216}"/>
                </a:ext>
              </a:extLst>
            </p:cNvPr>
            <p:cNvSpPr txBox="1"/>
            <p:nvPr/>
          </p:nvSpPr>
          <p:spPr>
            <a:xfrm>
              <a:off x="3028196" y="6013276"/>
              <a:ext cx="446064" cy="246221"/>
            </a:xfrm>
            <a:prstGeom prst="rect">
              <a:avLst/>
            </a:prstGeom>
            <a:noFill/>
          </p:spPr>
          <p:txBody>
            <a:bodyPr wrap="square" rtlCol="0">
              <a:spAutoFit/>
            </a:bodyPr>
            <a:lstStyle/>
            <a:p>
              <a:r>
                <a:rPr kumimoji="1" lang="ja-JP" altLang="en-US" sz="1000" dirty="0">
                  <a:solidFill>
                    <a:schemeClr val="bg1"/>
                  </a:solidFill>
                  <a:latin typeface="HGP創英角ｺﾞｼｯｸUB" panose="020B0900000000000000" pitchFamily="50" charset="-128"/>
                  <a:ea typeface="HGP創英角ｺﾞｼｯｸUB" panose="020B0900000000000000" pitchFamily="50" charset="-128"/>
                </a:rPr>
                <a:t>ふせ</a:t>
              </a:r>
            </a:p>
          </p:txBody>
        </p:sp>
      </p:grpSp>
      <p:grpSp>
        <p:nvGrpSpPr>
          <p:cNvPr id="27" name="グループ化 26">
            <a:extLst>
              <a:ext uri="{FF2B5EF4-FFF2-40B4-BE49-F238E27FC236}">
                <a16:creationId xmlns:a16="http://schemas.microsoft.com/office/drawing/2014/main" id="{65FBFF7A-B019-FD24-DE9B-7D788C6BA837}"/>
              </a:ext>
            </a:extLst>
          </p:cNvPr>
          <p:cNvGrpSpPr/>
          <p:nvPr/>
        </p:nvGrpSpPr>
        <p:grpSpPr>
          <a:xfrm>
            <a:off x="199056" y="5206239"/>
            <a:ext cx="2502807" cy="984088"/>
            <a:chOff x="199056" y="5206239"/>
            <a:chExt cx="2502807" cy="984088"/>
          </a:xfrm>
        </p:grpSpPr>
        <p:grpSp>
          <p:nvGrpSpPr>
            <p:cNvPr id="22" name="グループ化 21">
              <a:extLst>
                <a:ext uri="{FF2B5EF4-FFF2-40B4-BE49-F238E27FC236}">
                  <a16:creationId xmlns:a16="http://schemas.microsoft.com/office/drawing/2014/main" id="{B2D24386-196F-CD84-A545-DFBF166D0881}"/>
                </a:ext>
              </a:extLst>
            </p:cNvPr>
            <p:cNvGrpSpPr/>
            <p:nvPr/>
          </p:nvGrpSpPr>
          <p:grpSpPr>
            <a:xfrm>
              <a:off x="199056" y="5478978"/>
              <a:ext cx="2502807" cy="711349"/>
              <a:chOff x="172117" y="5605561"/>
              <a:chExt cx="2502807" cy="711349"/>
            </a:xfrm>
          </p:grpSpPr>
          <p:sp>
            <p:nvSpPr>
              <p:cNvPr id="19" name="四角形: 角を丸くする 18">
                <a:extLst>
                  <a:ext uri="{FF2B5EF4-FFF2-40B4-BE49-F238E27FC236}">
                    <a16:creationId xmlns:a16="http://schemas.microsoft.com/office/drawing/2014/main" id="{47236EEC-38E5-80FE-072A-6267CBB2D9FE}"/>
                  </a:ext>
                </a:extLst>
              </p:cNvPr>
              <p:cNvSpPr/>
              <p:nvPr/>
            </p:nvSpPr>
            <p:spPr>
              <a:xfrm>
                <a:off x="172117" y="5605561"/>
                <a:ext cx="2147830" cy="553998"/>
              </a:xfrm>
              <a:prstGeom prst="roundRect">
                <a:avLst>
                  <a:gd name="adj" fmla="val 405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a:extLst>
                  <a:ext uri="{FF2B5EF4-FFF2-40B4-BE49-F238E27FC236}">
                    <a16:creationId xmlns:a16="http://schemas.microsoft.com/office/drawing/2014/main" id="{DFD08805-F8CB-D3D3-A3AA-092EC926952C}"/>
                  </a:ext>
                </a:extLst>
              </p:cNvPr>
              <p:cNvSpPr/>
              <p:nvPr/>
            </p:nvSpPr>
            <p:spPr>
              <a:xfrm rot="10800000">
                <a:off x="370994" y="5869665"/>
                <a:ext cx="164654" cy="44724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D492746-5E66-DB87-654D-A02D156E7664}"/>
                  </a:ext>
                </a:extLst>
              </p:cNvPr>
              <p:cNvSpPr txBox="1"/>
              <p:nvPr/>
            </p:nvSpPr>
            <p:spPr>
              <a:xfrm>
                <a:off x="172117" y="5709923"/>
                <a:ext cx="2502807" cy="461665"/>
              </a:xfrm>
              <a:prstGeom prst="rect">
                <a:avLst/>
              </a:prstGeom>
              <a:noFill/>
            </p:spPr>
            <p:txBody>
              <a:bodyPr wrap="square" rtlCol="0">
                <a:spAutoFit/>
              </a:bodyPr>
              <a:lstStyle/>
              <a:p>
                <a:r>
                  <a:rPr kumimoji="1" lang="ja-JP" altLang="en-US" sz="2400" dirty="0">
                    <a:solidFill>
                      <a:srgbClr val="663300"/>
                    </a:solidFill>
                    <a:latin typeface="HGP創英角ｺﾞｼｯｸUB" panose="020B0900000000000000" pitchFamily="50" charset="-128"/>
                    <a:ea typeface="HGP創英角ｺﾞｼｯｸUB" panose="020B0900000000000000" pitchFamily="50" charset="-128"/>
                  </a:rPr>
                  <a:t>堤防ってなに？</a:t>
                </a:r>
              </a:p>
            </p:txBody>
          </p:sp>
          <p:sp>
            <p:nvSpPr>
              <p:cNvPr id="15" name="テキスト ボックス 14">
                <a:extLst>
                  <a:ext uri="{FF2B5EF4-FFF2-40B4-BE49-F238E27FC236}">
                    <a16:creationId xmlns:a16="http://schemas.microsoft.com/office/drawing/2014/main" id="{C8CCB0F5-8A53-5414-EFF6-FEEDBC663A35}"/>
                  </a:ext>
                </a:extLst>
              </p:cNvPr>
              <p:cNvSpPr txBox="1"/>
              <p:nvPr/>
            </p:nvSpPr>
            <p:spPr>
              <a:xfrm>
                <a:off x="218611" y="5605561"/>
                <a:ext cx="806824" cy="246221"/>
              </a:xfrm>
              <a:prstGeom prst="rect">
                <a:avLst/>
              </a:prstGeom>
              <a:noFill/>
            </p:spPr>
            <p:txBody>
              <a:bodyPr wrap="square" rtlCol="0">
                <a:spAutoFit/>
              </a:bodyPr>
              <a:lstStyle/>
              <a:p>
                <a:r>
                  <a:rPr kumimoji="1" lang="ja-JP" altLang="en-US" sz="1000" dirty="0">
                    <a:solidFill>
                      <a:srgbClr val="663300"/>
                    </a:solidFill>
                    <a:latin typeface="HGP創英角ｺﾞｼｯｸUB" panose="020B0900000000000000" pitchFamily="50" charset="-128"/>
                    <a:ea typeface="HGP創英角ｺﾞｼｯｸUB" panose="020B0900000000000000" pitchFamily="50" charset="-128"/>
                  </a:rPr>
                  <a:t>てい　ぼう</a:t>
                </a:r>
              </a:p>
            </p:txBody>
          </p:sp>
        </p:grpSp>
        <p:pic>
          <p:nvPicPr>
            <p:cNvPr id="24" name="グラフィックス 23" descr="卒業式用の角帽 単色塗りつぶし">
              <a:extLst>
                <a:ext uri="{FF2B5EF4-FFF2-40B4-BE49-F238E27FC236}">
                  <a16:creationId xmlns:a16="http://schemas.microsoft.com/office/drawing/2014/main" id="{ED4A9A6C-CEA5-072E-E182-0846FE25B5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9056" y="5206239"/>
              <a:ext cx="553998" cy="553998"/>
            </a:xfrm>
            <a:prstGeom prst="rect">
              <a:avLst/>
            </a:prstGeom>
          </p:spPr>
        </p:pic>
      </p:grpSp>
      <p:cxnSp>
        <p:nvCxnSpPr>
          <p:cNvPr id="9" name="直線矢印コネクタ 8">
            <a:extLst>
              <a:ext uri="{FF2B5EF4-FFF2-40B4-BE49-F238E27FC236}">
                <a16:creationId xmlns:a16="http://schemas.microsoft.com/office/drawing/2014/main" id="{F9875D8B-A4C1-FFBA-85C5-6C7452D3A085}"/>
              </a:ext>
            </a:extLst>
          </p:cNvPr>
          <p:cNvCxnSpPr/>
          <p:nvPr/>
        </p:nvCxnSpPr>
        <p:spPr>
          <a:xfrm flipV="1">
            <a:off x="2607733" y="4152900"/>
            <a:ext cx="5088467" cy="1430440"/>
          </a:xfrm>
          <a:prstGeom prst="straightConnector1">
            <a:avLst/>
          </a:prstGeom>
          <a:ln w="73025" cap="sq">
            <a:solidFill>
              <a:schemeClr val="bg1"/>
            </a:solidFill>
            <a:prstDash val="sysDot"/>
            <a:round/>
            <a:tailEnd type="triangle"/>
          </a:ln>
          <a:effectLst>
            <a:glow rad="63500">
              <a:srgbClr val="663300"/>
            </a:glow>
          </a:effectLst>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2FFD79EB-47C0-8ED2-1200-96DFEF6C8267}"/>
              </a:ext>
            </a:extLst>
          </p:cNvPr>
          <p:cNvGrpSpPr/>
          <p:nvPr/>
        </p:nvGrpSpPr>
        <p:grpSpPr>
          <a:xfrm>
            <a:off x="2189948" y="2153276"/>
            <a:ext cx="6929503" cy="2074385"/>
            <a:chOff x="2189948" y="2153276"/>
            <a:chExt cx="6929503" cy="2074385"/>
          </a:xfrm>
        </p:grpSpPr>
        <p:sp>
          <p:nvSpPr>
            <p:cNvPr id="10" name="四角形: 角を丸くする 9">
              <a:extLst>
                <a:ext uri="{FF2B5EF4-FFF2-40B4-BE49-F238E27FC236}">
                  <a16:creationId xmlns:a16="http://schemas.microsoft.com/office/drawing/2014/main" id="{B550E672-929A-6743-59F6-E7C477AA9D55}"/>
                </a:ext>
              </a:extLst>
            </p:cNvPr>
            <p:cNvSpPr/>
            <p:nvPr/>
          </p:nvSpPr>
          <p:spPr>
            <a:xfrm rot="1556307">
              <a:off x="7047016" y="3747500"/>
              <a:ext cx="2072435" cy="480161"/>
            </a:xfrm>
            <a:prstGeom prst="roundRect">
              <a:avLst/>
            </a:prstGeom>
            <a:noFill/>
            <a:ln w="73025">
              <a:solidFill>
                <a:schemeClr val="bg1"/>
              </a:solidFill>
              <a:prstDash val="sysDot"/>
            </a:ln>
            <a:effectLst>
              <a:glow rad="63500">
                <a:srgbClr val="6633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A5B144A7-592A-2977-ECB0-10F25FBBA413}"/>
                </a:ext>
              </a:extLst>
            </p:cNvPr>
            <p:cNvSpPr/>
            <p:nvPr/>
          </p:nvSpPr>
          <p:spPr>
            <a:xfrm rot="1046708">
              <a:off x="2189948" y="2153276"/>
              <a:ext cx="4364084" cy="446268"/>
            </a:xfrm>
            <a:prstGeom prst="roundRect">
              <a:avLst/>
            </a:prstGeom>
            <a:noFill/>
            <a:ln w="73025">
              <a:solidFill>
                <a:schemeClr val="bg1"/>
              </a:solidFill>
              <a:prstDash val="sysDot"/>
            </a:ln>
            <a:effectLst>
              <a:glow rad="63500">
                <a:srgbClr val="6633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C8EF8E76-DC71-D997-7B6C-CBFC5CF742C9}"/>
              </a:ext>
            </a:extLst>
          </p:cNvPr>
          <p:cNvGrpSpPr/>
          <p:nvPr/>
        </p:nvGrpSpPr>
        <p:grpSpPr>
          <a:xfrm>
            <a:off x="653158" y="941245"/>
            <a:ext cx="4191282" cy="1028686"/>
            <a:chOff x="489254" y="1330526"/>
            <a:chExt cx="4191282" cy="1028686"/>
          </a:xfrm>
        </p:grpSpPr>
        <p:sp>
          <p:nvSpPr>
            <p:cNvPr id="41" name="正方形/長方形 40">
              <a:extLst>
                <a:ext uri="{FF2B5EF4-FFF2-40B4-BE49-F238E27FC236}">
                  <a16:creationId xmlns:a16="http://schemas.microsoft.com/office/drawing/2014/main" id="{8F279102-60A5-A78D-BC7B-7C04FB96220A}"/>
                </a:ext>
              </a:extLst>
            </p:cNvPr>
            <p:cNvSpPr/>
            <p:nvPr/>
          </p:nvSpPr>
          <p:spPr>
            <a:xfrm>
              <a:off x="489254" y="1644139"/>
              <a:ext cx="4078786" cy="7150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4264DB89-358E-12C1-398F-EA57EF42466D}"/>
                </a:ext>
              </a:extLst>
            </p:cNvPr>
            <p:cNvSpPr txBox="1"/>
            <p:nvPr/>
          </p:nvSpPr>
          <p:spPr>
            <a:xfrm>
              <a:off x="527042" y="1548594"/>
              <a:ext cx="4153494" cy="745140"/>
            </a:xfrm>
            <a:prstGeom prst="rect">
              <a:avLst/>
            </a:prstGeom>
            <a:noFill/>
          </p:spPr>
          <p:txBody>
            <a:bodyPr wrap="square" rtlCol="0">
              <a:spAutoFit/>
            </a:bodyPr>
            <a:lstStyle/>
            <a:p>
              <a:pPr algn="ctr">
                <a:lnSpc>
                  <a:spcPts val="6000"/>
                </a:lnSpc>
              </a:pPr>
              <a:r>
                <a:rPr kumimoji="1" lang="ja-JP" altLang="en-US" sz="3500" dirty="0">
                  <a:effectLst/>
                  <a:latin typeface="HGP創英角ｺﾞｼｯｸUB" panose="020B0900000000000000" pitchFamily="50" charset="-128"/>
                  <a:ea typeface="HGP創英角ｺﾞｼｯｸUB" panose="020B0900000000000000" pitchFamily="50" charset="-128"/>
                </a:rPr>
                <a:t>どうなっている？</a:t>
              </a:r>
              <a:endParaRPr kumimoji="1" lang="en-US" altLang="ja-JP" sz="3500" dirty="0">
                <a:effectLst/>
                <a:latin typeface="HGP創英角ｺﾞｼｯｸUB" panose="020B0900000000000000" pitchFamily="50" charset="-128"/>
                <a:ea typeface="HGP創英角ｺﾞｼｯｸUB" panose="020B0900000000000000" pitchFamily="50" charset="-128"/>
              </a:endParaRPr>
            </a:p>
          </p:txBody>
        </p:sp>
        <p:sp>
          <p:nvSpPr>
            <p:cNvPr id="46" name="二等辺三角形 45">
              <a:extLst>
                <a:ext uri="{FF2B5EF4-FFF2-40B4-BE49-F238E27FC236}">
                  <a16:creationId xmlns:a16="http://schemas.microsoft.com/office/drawing/2014/main" id="{5092691C-3A55-9C45-3AB5-A95547D01C40}"/>
                </a:ext>
              </a:extLst>
            </p:cNvPr>
            <p:cNvSpPr/>
            <p:nvPr/>
          </p:nvSpPr>
          <p:spPr>
            <a:xfrm>
              <a:off x="2334515" y="1330526"/>
              <a:ext cx="333375" cy="3459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47375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kumimoji="1" sz="2400" dirty="0" smtClean="0">
            <a:latin typeface="HGP創英角ｺﾞｼｯｸUB" panose="020B0900000000000000" pitchFamily="50" charset="-128"/>
            <a:ea typeface="HGP創英角ｺﾞｼｯｸUB" panose="020B0900000000000000"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1970</Words>
  <Application>Microsoft Office PowerPoint</Application>
  <PresentationFormat>画面に合わせる (4:3)</PresentationFormat>
  <Paragraphs>515</Paragraphs>
  <Slides>49</Slides>
  <Notes>1</Notes>
  <HiddenSlides>0</HiddenSlides>
  <MMClips>2</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49</vt:i4>
      </vt:variant>
    </vt:vector>
  </HeadingPairs>
  <TitlesOfParts>
    <vt:vector size="60" baseType="lpstr">
      <vt:lpstr>HGP創英角ｺﾞｼｯｸUB</vt:lpstr>
      <vt:lpstr>MS PGothic</vt:lpstr>
      <vt:lpstr>MS PGothic</vt:lpstr>
      <vt:lpstr>メイリオ</vt:lpstr>
      <vt:lpstr>小塚明朝 Pr6N R</vt:lpstr>
      <vt:lpstr>游ゴシック</vt:lpstr>
      <vt:lpstr>Arial</vt:lpstr>
      <vt:lpstr>Calibri</vt:lpstr>
      <vt:lpstr>Calibri Light</vt:lpstr>
      <vt:lpstr>Impact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2025-07-29T03:33:25Z</dcterms:created>
  <dcterms:modified xsi:type="dcterms:W3CDTF">2025-07-29T03:33:28Z</dcterms:modified>
</cp:coreProperties>
</file>