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84" r:id="rId1"/>
  </p:sldMasterIdLst>
  <p:notesMasterIdLst>
    <p:notesMasterId r:id="rId3"/>
  </p:notesMasterIdLst>
  <p:sldIdLst>
    <p:sldId id="44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51DB936A-71BF-468B-96C0-67336D6285C0}">
          <p14:sldIdLst>
            <p14:sldId id="44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CD4"/>
    <a:srgbClr val="00B050"/>
    <a:srgbClr val="F2F2F2"/>
    <a:srgbClr val="385723"/>
    <a:srgbClr val="548235"/>
    <a:srgbClr val="44546A"/>
    <a:srgbClr val="DADDE1"/>
    <a:srgbClr val="CCECFF"/>
    <a:srgbClr val="D7DDE5"/>
    <a:srgbClr val="B52F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746086-F497-428B-A888-2D4704ACD9D7}" v="8" dt="2025-07-29T03:33:45.4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34" autoAdjust="0"/>
    <p:restoredTop sz="96875" autoAdjust="0"/>
  </p:normalViewPr>
  <p:slideViewPr>
    <p:cSldViewPr snapToGrid="0">
      <p:cViewPr varScale="1">
        <p:scale>
          <a:sx n="78" d="100"/>
          <a:sy n="78" d="100"/>
        </p:scale>
        <p:origin x="3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230" y="3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/>
          <a:lstStyle>
            <a:lvl1pPr algn="r">
              <a:defRPr sz="1100"/>
            </a:lvl1pPr>
          </a:lstStyle>
          <a:p>
            <a:fld id="{9C4D9780-BD78-4942-82CE-D5F573E63AF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30" tIns="43765" rIns="87530" bIns="4376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79" y="4748747"/>
            <a:ext cx="5389213" cy="3884086"/>
          </a:xfrm>
          <a:prstGeom prst="rect">
            <a:avLst/>
          </a:prstGeom>
        </p:spPr>
        <p:txBody>
          <a:bodyPr vert="horz" lIns="87530" tIns="43765" rIns="87530" bIns="4376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2006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230" y="9372006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 anchor="b"/>
          <a:lstStyle>
            <a:lvl1pPr algn="r">
              <a:defRPr sz="1100"/>
            </a:lvl1pPr>
          </a:lstStyle>
          <a:p>
            <a:fld id="{D4F922E2-08B1-4195-822A-B20EFD8A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404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F922E2-08B1-4195-822A-B20EFD8A3B34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447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535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2DFF92-FC42-D05C-ED6A-C19C2AA4E7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81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4065" userDrawn="1">
          <p15:clr>
            <a:srgbClr val="FBAE40"/>
          </p15:clr>
        </p15:guide>
        <p15:guide id="4" pos="25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9BA3249-E3A6-5E57-BC29-4DBC1C2AE705}"/>
              </a:ext>
            </a:extLst>
          </p:cNvPr>
          <p:cNvSpPr/>
          <p:nvPr userDrawn="1"/>
        </p:nvSpPr>
        <p:spPr>
          <a:xfrm>
            <a:off x="188913" y="101600"/>
            <a:ext cx="6480175" cy="571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C7AC66-2DEE-E958-CABA-C47CC0686D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761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  <p15:guide id="3" pos="4065" userDrawn="1">
          <p15:clr>
            <a:srgbClr val="FBAE40"/>
          </p15:clr>
        </p15:guide>
        <p15:guide id="4" pos="25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学習指導案な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59241A5-0AA3-5F55-C6C5-C1766B46D025}"/>
              </a:ext>
            </a:extLst>
          </p:cNvPr>
          <p:cNvSpPr/>
          <p:nvPr userDrawn="1"/>
        </p:nvSpPr>
        <p:spPr>
          <a:xfrm>
            <a:off x="0" y="0"/>
            <a:ext cx="6858001" cy="21600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B162DC-FB55-F030-36E9-E96467D87AB5}"/>
              </a:ext>
            </a:extLst>
          </p:cNvPr>
          <p:cNvSpPr/>
          <p:nvPr userDrawn="1"/>
        </p:nvSpPr>
        <p:spPr>
          <a:xfrm>
            <a:off x="51384" y="17863"/>
            <a:ext cx="1119188" cy="18028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tIns="0" rIns="36000" b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48235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洪水・土砂災害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B23984-4525-F415-FC78-84F3FA0BA1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100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  <p15:guide id="3" pos="41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57475" y="9690000"/>
            <a:ext cx="154305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03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1" r:id="rId2"/>
    <p:sldLayoutId id="2147483696" r:id="rId3"/>
    <p:sldLayoutId id="2147483703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4201" userDrawn="1">
          <p15:clr>
            <a:srgbClr val="F26B43"/>
          </p15:clr>
        </p15:guide>
        <p15:guide id="4" pos="11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89000" y="296595"/>
            <a:ext cx="6480000" cy="1421846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>
                <a:lumMod val="85000"/>
                <a:lumOff val="1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9000" y="2026207"/>
            <a:ext cx="648000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＿＿年　＿＿組　＿＿番　名前（＿＿＿＿＿＿＿＿＿＿）</a:t>
            </a: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9000" y="2670179"/>
            <a:ext cx="6480000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633413" marR="0" lvl="0" indent="-6334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問１</a:t>
            </a:r>
            <a:r>
              <a:rPr kumimoji="0" lang="ja-JP" altLang="en-US" sz="200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．</a:t>
            </a:r>
            <a:r>
              <a:rPr kumimoji="0" lang="en-US" altLang="ja-JP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	</a:t>
            </a:r>
            <a:r>
              <a:rPr kumimoji="0" lang="ja-JP" alt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「早めに避難する」ために日ごろからどんなことを備えておけばよいでしょうか。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9000" y="6397963"/>
            <a:ext cx="648000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問２．今日の授業で、思ったこと・感じたことを書きましょう。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189000" y="3402903"/>
          <a:ext cx="6480000" cy="2625535"/>
        </p:xfrm>
        <a:graphic>
          <a:graphicData uri="http://schemas.openxmlformats.org/drawingml/2006/table">
            <a:tbl>
              <a:tblPr firstRow="1" bandRow="1"/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89000" y="6976930"/>
          <a:ext cx="6480000" cy="2625535"/>
        </p:xfrm>
        <a:graphic>
          <a:graphicData uri="http://schemas.openxmlformats.org/drawingml/2006/table">
            <a:tbl>
              <a:tblPr firstRow="1" bandRow="1"/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1391754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549782" y="397103"/>
            <a:ext cx="6407820" cy="12311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土砂災害</a:t>
            </a:r>
            <a:r>
              <a:rPr kumimoji="0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の</a:t>
            </a:r>
            <a:endParaRPr kumimoji="0" lang="en-US" altLang="ja-JP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　　　　　</a:t>
            </a:r>
            <a:r>
              <a:rPr kumimoji="0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種類</a:t>
            </a:r>
            <a:r>
              <a:rPr kumimoji="0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と</a:t>
            </a:r>
            <a:r>
              <a:rPr kumimoji="0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対策</a:t>
            </a:r>
            <a:r>
              <a:rPr kumimoji="0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について知る</a:t>
            </a:r>
            <a:endParaRPr kumimoji="0" lang="en-US" altLang="ja-JP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580" y="487190"/>
            <a:ext cx="541020" cy="541020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693420" y="302109"/>
            <a:ext cx="1905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ど　しゃさいがい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81325" y="911694"/>
            <a:ext cx="10525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たいさく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89000" y="1672722"/>
            <a:ext cx="6480000" cy="45719"/>
          </a:xfrm>
          <a:prstGeom prst="rect">
            <a:avLst/>
          </a:prstGeom>
          <a:solidFill>
            <a:sysClr val="windowText" lastClr="000000">
              <a:lumMod val="85000"/>
              <a:lumOff val="15000"/>
            </a:sys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84052" y="2549431"/>
            <a:ext cx="5725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ひ　なん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896019" y="2549431"/>
            <a:ext cx="3980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そな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70342" y="6259761"/>
            <a:ext cx="6632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じゅ ぎょう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2829ED7-0AC5-0F1B-AABD-6262287AF93D}"/>
              </a:ext>
            </a:extLst>
          </p:cNvPr>
          <p:cNvSpPr/>
          <p:nvPr/>
        </p:nvSpPr>
        <p:spPr>
          <a:xfrm>
            <a:off x="0" y="0"/>
            <a:ext cx="6858001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</a:t>
            </a:r>
            <a:r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【</a:t>
            </a: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ワークシート</a:t>
            </a:r>
            <a:r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】</a:t>
            </a: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高学年 テーマ②｜土砂災害編　</a:t>
            </a:r>
            <a:endParaRPr kumimoji="0" lang="ja-JP" altLang="en-US" sz="1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D70EE66-9EF5-EE77-1E67-107E6FF53BDD}"/>
              </a:ext>
            </a:extLst>
          </p:cNvPr>
          <p:cNvSpPr txBox="1"/>
          <p:nvPr/>
        </p:nvSpPr>
        <p:spPr>
          <a:xfrm>
            <a:off x="1719249" y="913528"/>
            <a:ext cx="10525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しゅるい</a:t>
            </a:r>
          </a:p>
        </p:txBody>
      </p:sp>
    </p:spTree>
    <p:extLst>
      <p:ext uri="{BB962C8B-B14F-4D97-AF65-F5344CB8AC3E}">
        <p14:creationId xmlns:p14="http://schemas.microsoft.com/office/powerpoint/2010/main" val="3246150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3E7916579E48942A578B93BD249C02F" ma:contentTypeVersion="16" ma:contentTypeDescription="新しいドキュメントを作成します。" ma:contentTypeScope="" ma:versionID="e3500df3e02be88cd0b0a75125f9e041">
  <xsd:schema xmlns:xsd="http://www.w3.org/2001/XMLSchema" xmlns:xs="http://www.w3.org/2001/XMLSchema" xmlns:p="http://schemas.microsoft.com/office/2006/metadata/properties" xmlns:ns2="1f739fab-6d78-413b-bdfb-b8e4b081b506" xmlns:ns3="0cfd19f7-9a31-48f1-a827-fb01c45dd146" targetNamespace="http://schemas.microsoft.com/office/2006/metadata/properties" ma:root="true" ma:fieldsID="f9858e75859dbc383ee1944317de7c7e" ns2:_="" ns3:_="">
    <xsd:import namespace="1f739fab-6d78-413b-bdfb-b8e4b081b506"/>
    <xsd:import namespace="0cfd19f7-9a31-48f1-a827-fb01c45dd14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39fab-6d78-413b-bdfb-b8e4b081b50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3a6e941f-3e61-44d3-bb0b-72ca50aa7e42}" ma:internalName="TaxCatchAll" ma:showField="CatchAllData" ma:web="1f739fab-6d78-413b-bdfb-b8e4b081b5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d19f7-9a31-48f1-a827-fb01c45dd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462c662f-fcd5-4c16-8282-839128f519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fd19f7-9a31-48f1-a827-fb01c45dd146">
      <Terms xmlns="http://schemas.microsoft.com/office/infopath/2007/PartnerControls"/>
    </lcf76f155ced4ddcb4097134ff3c332f>
    <TaxCatchAll xmlns="1f739fab-6d78-413b-bdfb-b8e4b081b506" xsi:nil="true"/>
  </documentManagement>
</p:properties>
</file>

<file path=customXml/itemProps1.xml><?xml version="1.0" encoding="utf-8"?>
<ds:datastoreItem xmlns:ds="http://schemas.openxmlformats.org/officeDocument/2006/customXml" ds:itemID="{C9D09CA4-9D89-4466-AC27-0F1A19EAB62D}"/>
</file>

<file path=customXml/itemProps2.xml><?xml version="1.0" encoding="utf-8"?>
<ds:datastoreItem xmlns:ds="http://schemas.openxmlformats.org/officeDocument/2006/customXml" ds:itemID="{00AA5B7E-0871-4E11-ADD4-AA57AE990478}"/>
</file>

<file path=customXml/itemProps3.xml><?xml version="1.0" encoding="utf-8"?>
<ds:datastoreItem xmlns:ds="http://schemas.openxmlformats.org/officeDocument/2006/customXml" ds:itemID="{DCD4D0C2-08A0-4349-B998-03AEEDD04D1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</Words>
  <Application>Microsoft Office PowerPoint</Application>
  <PresentationFormat>A4 210 x 297 mm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ＭＳ Ｐゴシック</vt:lpstr>
      <vt:lpstr>游ゴシック</vt:lpstr>
      <vt:lpstr>Arial</vt:lpstr>
      <vt:lpstr>Arial Black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2025-07-29T03:33:45Z</dcterms:created>
  <dcterms:modified xsi:type="dcterms:W3CDTF">2025-07-29T03:33:47Z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0x010100B3E7916579E48942A578B93BD249C02F</vt:lpwstr>
  </property>
</Properties>
</file>