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33"/>
  </p:notesMasterIdLst>
  <p:handoutMasterIdLst>
    <p:handoutMasterId r:id="rId34"/>
  </p:handoutMasterIdLst>
  <p:sldIdLst>
    <p:sldId id="256" r:id="rId2"/>
    <p:sldId id="389" r:id="rId3"/>
    <p:sldId id="480" r:id="rId4"/>
    <p:sldId id="479" r:id="rId5"/>
    <p:sldId id="284" r:id="rId6"/>
    <p:sldId id="476" r:id="rId7"/>
    <p:sldId id="287" r:id="rId8"/>
    <p:sldId id="481" r:id="rId9"/>
    <p:sldId id="477" r:id="rId10"/>
    <p:sldId id="439" r:id="rId11"/>
    <p:sldId id="395" r:id="rId12"/>
    <p:sldId id="421" r:id="rId13"/>
    <p:sldId id="407" r:id="rId14"/>
    <p:sldId id="471" r:id="rId15"/>
    <p:sldId id="397" r:id="rId16"/>
    <p:sldId id="396" r:id="rId17"/>
    <p:sldId id="422" r:id="rId18"/>
    <p:sldId id="409" r:id="rId19"/>
    <p:sldId id="410" r:id="rId20"/>
    <p:sldId id="457" r:id="rId21"/>
    <p:sldId id="473" r:id="rId22"/>
    <p:sldId id="474" r:id="rId23"/>
    <p:sldId id="402" r:id="rId24"/>
    <p:sldId id="440" r:id="rId25"/>
    <p:sldId id="403" r:id="rId26"/>
    <p:sldId id="478" r:id="rId27"/>
    <p:sldId id="411" r:id="rId28"/>
    <p:sldId id="470" r:id="rId29"/>
    <p:sldId id="443" r:id="rId30"/>
    <p:sldId id="432" r:id="rId31"/>
    <p:sldId id="313" r:id="rId32"/>
  </p:sldIdLst>
  <p:sldSz cx="9144000" cy="6858000" type="screen4x3"/>
  <p:notesSz cx="10234613" cy="70993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8B006305-38A7-4A8C-9498-0F6DAB17E40B}">
          <p14:sldIdLst>
            <p14:sldId id="256"/>
            <p14:sldId id="389"/>
            <p14:sldId id="480"/>
            <p14:sldId id="479"/>
            <p14:sldId id="284"/>
            <p14:sldId id="476"/>
            <p14:sldId id="287"/>
            <p14:sldId id="481"/>
            <p14:sldId id="477"/>
            <p14:sldId id="439"/>
            <p14:sldId id="395"/>
            <p14:sldId id="421"/>
            <p14:sldId id="407"/>
            <p14:sldId id="471"/>
            <p14:sldId id="397"/>
            <p14:sldId id="396"/>
            <p14:sldId id="422"/>
            <p14:sldId id="409"/>
            <p14:sldId id="410"/>
            <p14:sldId id="457"/>
            <p14:sldId id="473"/>
            <p14:sldId id="474"/>
            <p14:sldId id="402"/>
            <p14:sldId id="440"/>
            <p14:sldId id="403"/>
            <p14:sldId id="478"/>
            <p14:sldId id="411"/>
            <p14:sldId id="470"/>
            <p14:sldId id="443"/>
            <p14:sldId id="432"/>
            <p14:sldId id="313"/>
          </p14:sldIdLst>
        </p14:section>
      </p14:sectionLst>
    </p:ext>
    <p:ext uri="{EFAFB233-063F-42B5-8137-9DF3F51BA10A}">
      <p15:sldGuideLst xmlns:p15="http://schemas.microsoft.com/office/powerpoint/2012/main">
        <p15:guide id="1" orient="horz" pos="4315" userDrawn="1">
          <p15:clr>
            <a:srgbClr val="A4A3A4"/>
          </p15:clr>
        </p15:guide>
        <p15:guide id="2" pos="2880">
          <p15:clr>
            <a:srgbClr val="A4A3A4"/>
          </p15:clr>
        </p15:guide>
        <p15:guide id="3" pos="1451" userDrawn="1">
          <p15:clr>
            <a:srgbClr val="A4A3A4"/>
          </p15:clr>
        </p15:guide>
        <p15:guide id="4" pos="430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D264A"/>
    <a:srgbClr val="B52F25"/>
    <a:srgbClr val="FFC99D"/>
    <a:srgbClr val="B92546"/>
    <a:srgbClr val="548235"/>
    <a:srgbClr val="2B4E91"/>
    <a:srgbClr val="663300"/>
    <a:srgbClr val="F1C5C5"/>
    <a:srgbClr val="2E84B1"/>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BCAB47-65A6-4630-9B4B-932D9F746AC3}" v="8" dt="2025-07-29T03:36:28.6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157" autoAdjust="0"/>
    <p:restoredTop sz="95921" autoAdjust="0"/>
  </p:normalViewPr>
  <p:slideViewPr>
    <p:cSldViewPr snapToGrid="0">
      <p:cViewPr varScale="1">
        <p:scale>
          <a:sx n="107" d="100"/>
          <a:sy n="107" d="100"/>
        </p:scale>
        <p:origin x="1932" y="78"/>
      </p:cViewPr>
      <p:guideLst>
        <p:guide orient="horz" pos="4315"/>
        <p:guide pos="2880"/>
        <p:guide pos="1451"/>
        <p:guide pos="4309"/>
      </p:guideLst>
    </p:cSldViewPr>
  </p:slideViewPr>
  <p:notesTextViewPr>
    <p:cViewPr>
      <p:scale>
        <a:sx n="75" d="100"/>
        <a:sy n="75" d="100"/>
      </p:scale>
      <p:origin x="0" y="0"/>
    </p:cViewPr>
  </p:notesTextViewPr>
  <p:sorterViewPr>
    <p:cViewPr varScale="1">
      <p:scale>
        <a:sx n="100" d="100"/>
        <a:sy n="100" d="100"/>
      </p:scale>
      <p:origin x="0" y="0"/>
    </p:cViewPr>
  </p:sorterViewPr>
  <p:notesViewPr>
    <p:cSldViewPr snapToGrid="0" showGuides="1">
      <p:cViewPr varScale="1">
        <p:scale>
          <a:sx n="112" d="100"/>
          <a:sy n="112" d="100"/>
        </p:scale>
        <p:origin x="1848" y="11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handoutMaster" Target="handoutMasters/handoutMaster1.xml"/><Relationship Id="rId42"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5"/>
            <a:ext cx="4435304" cy="355680"/>
          </a:xfrm>
          <a:prstGeom prst="rect">
            <a:avLst/>
          </a:prstGeom>
        </p:spPr>
        <p:txBody>
          <a:bodyPr vert="horz" lIns="91390" tIns="45696" rIns="91390" bIns="45696" rtlCol="0"/>
          <a:lstStyle>
            <a:lvl1pPr algn="l">
              <a:defRPr sz="1100"/>
            </a:lvl1pPr>
          </a:lstStyle>
          <a:p>
            <a:endParaRPr kumimoji="1" lang="ja-JP" altLang="en-US"/>
          </a:p>
        </p:txBody>
      </p:sp>
      <p:sp>
        <p:nvSpPr>
          <p:cNvPr id="3" name="日付プレースホルダー 2"/>
          <p:cNvSpPr>
            <a:spLocks noGrp="1"/>
          </p:cNvSpPr>
          <p:nvPr>
            <p:ph type="dt" sz="quarter" idx="1"/>
          </p:nvPr>
        </p:nvSpPr>
        <p:spPr>
          <a:xfrm>
            <a:off x="5797022" y="5"/>
            <a:ext cx="4435304" cy="355680"/>
          </a:xfrm>
          <a:prstGeom prst="rect">
            <a:avLst/>
          </a:prstGeom>
        </p:spPr>
        <p:txBody>
          <a:bodyPr vert="horz" lIns="91390" tIns="45696" rIns="91390" bIns="45696" rtlCol="0"/>
          <a:lstStyle>
            <a:lvl1pPr algn="r">
              <a:defRPr sz="1100"/>
            </a:lvl1pPr>
          </a:lstStyle>
          <a:p>
            <a:fld id="{E7FB2217-CBDD-48DB-AC17-73D1C2F8948F}" type="datetimeFigureOut">
              <a:rPr kumimoji="1" lang="ja-JP" altLang="en-US" smtClean="0"/>
              <a:pPr/>
              <a:t>2025/7/29</a:t>
            </a:fld>
            <a:endParaRPr kumimoji="1" lang="ja-JP" altLang="en-US"/>
          </a:p>
        </p:txBody>
      </p:sp>
      <p:sp>
        <p:nvSpPr>
          <p:cNvPr id="4" name="フッター プレースホルダー 3"/>
          <p:cNvSpPr>
            <a:spLocks noGrp="1"/>
          </p:cNvSpPr>
          <p:nvPr>
            <p:ph type="ftr" sz="quarter" idx="2"/>
          </p:nvPr>
        </p:nvSpPr>
        <p:spPr>
          <a:xfrm>
            <a:off x="2" y="6743621"/>
            <a:ext cx="4435304" cy="355680"/>
          </a:xfrm>
          <a:prstGeom prst="rect">
            <a:avLst/>
          </a:prstGeom>
        </p:spPr>
        <p:txBody>
          <a:bodyPr vert="horz" lIns="91390" tIns="45696" rIns="91390" bIns="45696" rtlCol="0" anchor="b"/>
          <a:lstStyle>
            <a:lvl1pPr algn="l">
              <a:defRPr sz="1100"/>
            </a:lvl1pPr>
          </a:lstStyle>
          <a:p>
            <a:endParaRPr kumimoji="1" lang="ja-JP" altLang="en-US"/>
          </a:p>
        </p:txBody>
      </p:sp>
      <p:sp>
        <p:nvSpPr>
          <p:cNvPr id="5" name="スライド番号プレースホルダー 4"/>
          <p:cNvSpPr>
            <a:spLocks noGrp="1"/>
          </p:cNvSpPr>
          <p:nvPr>
            <p:ph type="sldNum" sz="quarter" idx="3"/>
          </p:nvPr>
        </p:nvSpPr>
        <p:spPr>
          <a:xfrm>
            <a:off x="5797022" y="6743621"/>
            <a:ext cx="4435304" cy="355680"/>
          </a:xfrm>
          <a:prstGeom prst="rect">
            <a:avLst/>
          </a:prstGeom>
        </p:spPr>
        <p:txBody>
          <a:bodyPr vert="horz" lIns="91390" tIns="45696" rIns="91390" bIns="45696" rtlCol="0" anchor="b"/>
          <a:lstStyle>
            <a:lvl1pPr algn="r">
              <a:defRPr sz="1100"/>
            </a:lvl1pPr>
          </a:lstStyle>
          <a:p>
            <a:fld id="{92305679-1BF0-436C-9755-67E9642487C2}" type="slidenum">
              <a:rPr kumimoji="1" lang="ja-JP" altLang="en-US" smtClean="0"/>
              <a:pPr/>
              <a:t>‹#›</a:t>
            </a:fld>
            <a:endParaRPr kumimoji="1" lang="ja-JP" altLang="en-US"/>
          </a:p>
        </p:txBody>
      </p:sp>
    </p:spTree>
    <p:extLst>
      <p:ext uri="{BB962C8B-B14F-4D97-AF65-F5344CB8AC3E}">
        <p14:creationId xmlns:p14="http://schemas.microsoft.com/office/powerpoint/2010/main" val="1342780935"/>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236" userDrawn="1">
          <p15:clr>
            <a:srgbClr val="F26B43"/>
          </p15:clr>
        </p15:guide>
        <p15:guide id="2" pos="3223"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0"/>
            <a:ext cx="4434998" cy="356198"/>
          </a:xfrm>
          <a:prstGeom prst="rect">
            <a:avLst/>
          </a:prstGeom>
        </p:spPr>
        <p:txBody>
          <a:bodyPr vert="horz" lIns="98994" tIns="49496" rIns="98994" bIns="49496" rtlCol="0"/>
          <a:lstStyle>
            <a:lvl1pPr algn="l">
              <a:defRPr sz="1300"/>
            </a:lvl1pPr>
          </a:lstStyle>
          <a:p>
            <a:endParaRPr kumimoji="1" lang="ja-JP" altLang="en-US"/>
          </a:p>
        </p:txBody>
      </p:sp>
      <p:sp>
        <p:nvSpPr>
          <p:cNvPr id="3" name="日付プレースホルダー 2"/>
          <p:cNvSpPr>
            <a:spLocks noGrp="1"/>
          </p:cNvSpPr>
          <p:nvPr>
            <p:ph type="dt" idx="1"/>
          </p:nvPr>
        </p:nvSpPr>
        <p:spPr>
          <a:xfrm>
            <a:off x="5797250" y="0"/>
            <a:ext cx="4434998" cy="356198"/>
          </a:xfrm>
          <a:prstGeom prst="rect">
            <a:avLst/>
          </a:prstGeom>
        </p:spPr>
        <p:txBody>
          <a:bodyPr vert="horz" lIns="98994" tIns="49496" rIns="98994" bIns="49496" rtlCol="0"/>
          <a:lstStyle>
            <a:lvl1pPr algn="r">
              <a:defRPr sz="1300"/>
            </a:lvl1pPr>
          </a:lstStyle>
          <a:p>
            <a:fld id="{9EC4DE7B-F0D2-4ABF-9DB6-85AB1CC4B47F}" type="datetimeFigureOut">
              <a:rPr kumimoji="1" lang="ja-JP" altLang="en-US" smtClean="0"/>
              <a:pPr/>
              <a:t>2025/7/29</a:t>
            </a:fld>
            <a:endParaRPr kumimoji="1" lang="ja-JP" altLang="en-US"/>
          </a:p>
        </p:txBody>
      </p:sp>
      <p:sp>
        <p:nvSpPr>
          <p:cNvPr id="4" name="スライド イメージ プレースホルダー 3"/>
          <p:cNvSpPr>
            <a:spLocks noGrp="1" noRot="1" noChangeAspect="1"/>
          </p:cNvSpPr>
          <p:nvPr>
            <p:ph type="sldImg" idx="2"/>
          </p:nvPr>
        </p:nvSpPr>
        <p:spPr>
          <a:xfrm>
            <a:off x="3521075" y="887413"/>
            <a:ext cx="3192463" cy="2395537"/>
          </a:xfrm>
          <a:prstGeom prst="rect">
            <a:avLst/>
          </a:prstGeom>
          <a:noFill/>
          <a:ln w="12700">
            <a:solidFill>
              <a:prstClr val="black"/>
            </a:solidFill>
          </a:ln>
        </p:spPr>
        <p:txBody>
          <a:bodyPr vert="horz" lIns="98994" tIns="49496" rIns="98994" bIns="49496" rtlCol="0" anchor="ctr"/>
          <a:lstStyle/>
          <a:p>
            <a:endParaRPr lang="ja-JP" altLang="en-US"/>
          </a:p>
        </p:txBody>
      </p:sp>
      <p:sp>
        <p:nvSpPr>
          <p:cNvPr id="5" name="ノート プレースホルダー 4"/>
          <p:cNvSpPr>
            <a:spLocks noGrp="1"/>
          </p:cNvSpPr>
          <p:nvPr>
            <p:ph type="body" sz="quarter" idx="3"/>
          </p:nvPr>
        </p:nvSpPr>
        <p:spPr>
          <a:xfrm>
            <a:off x="1023462" y="3416539"/>
            <a:ext cx="8187690" cy="2795349"/>
          </a:xfrm>
          <a:prstGeom prst="rect">
            <a:avLst/>
          </a:prstGeom>
        </p:spPr>
        <p:txBody>
          <a:bodyPr vert="horz" lIns="98994" tIns="49496" rIns="98994" bIns="4949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3" y="6743108"/>
            <a:ext cx="4434998" cy="356197"/>
          </a:xfrm>
          <a:prstGeom prst="rect">
            <a:avLst/>
          </a:prstGeom>
        </p:spPr>
        <p:txBody>
          <a:bodyPr vert="horz" lIns="98994" tIns="49496" rIns="98994" bIns="49496"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5797250" y="6743108"/>
            <a:ext cx="4434998" cy="356197"/>
          </a:xfrm>
          <a:prstGeom prst="rect">
            <a:avLst/>
          </a:prstGeom>
        </p:spPr>
        <p:txBody>
          <a:bodyPr vert="horz" lIns="98994" tIns="49496" rIns="98994" bIns="49496" rtlCol="0" anchor="b"/>
          <a:lstStyle>
            <a:lvl1pPr algn="r">
              <a:defRPr sz="1300"/>
            </a:lvl1pPr>
          </a:lstStyle>
          <a:p>
            <a:fld id="{13DE0169-78C2-4ED3-82AC-3044DFE7EC72}" type="slidenum">
              <a:rPr kumimoji="1" lang="ja-JP" altLang="en-US" smtClean="0"/>
              <a:pPr/>
              <a:t>‹#›</a:t>
            </a:fld>
            <a:endParaRPr kumimoji="1" lang="ja-JP" altLang="en-US"/>
          </a:p>
        </p:txBody>
      </p:sp>
    </p:spTree>
    <p:extLst>
      <p:ext uri="{BB962C8B-B14F-4D97-AF65-F5344CB8AC3E}">
        <p14:creationId xmlns:p14="http://schemas.microsoft.com/office/powerpoint/2010/main" val="335645890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13DE0169-78C2-4ED3-82AC-3044DFE7EC72}" type="slidenum">
              <a:rPr kumimoji="1" lang="ja-JP" altLang="en-US" smtClean="0"/>
              <a:pPr/>
              <a:t>18</a:t>
            </a:fld>
            <a:endParaRPr kumimoji="1" lang="ja-JP" altLang="en-US"/>
          </a:p>
        </p:txBody>
      </p:sp>
    </p:spTree>
    <p:extLst>
      <p:ext uri="{BB962C8B-B14F-4D97-AF65-F5344CB8AC3E}">
        <p14:creationId xmlns:p14="http://schemas.microsoft.com/office/powerpoint/2010/main" val="4097745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3DE0169-78C2-4ED3-82AC-3044DFE7EC72}" type="slidenum">
              <a:rPr kumimoji="1" lang="ja-JP" altLang="en-US" smtClean="0"/>
              <a:pPr/>
              <a:t>22</a:t>
            </a:fld>
            <a:endParaRPr kumimoji="1" lang="ja-JP" altLang="en-US"/>
          </a:p>
        </p:txBody>
      </p:sp>
    </p:spTree>
    <p:extLst>
      <p:ext uri="{BB962C8B-B14F-4D97-AF65-F5344CB8AC3E}">
        <p14:creationId xmlns:p14="http://schemas.microsoft.com/office/powerpoint/2010/main" val="2614700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3DE0169-78C2-4ED3-82AC-3044DFE7EC72}" type="slidenum">
              <a:rPr kumimoji="1" lang="ja-JP" altLang="en-US" smtClean="0"/>
              <a:pPr/>
              <a:t>23</a:t>
            </a:fld>
            <a:endParaRPr kumimoji="1" lang="ja-JP" altLang="en-US"/>
          </a:p>
        </p:txBody>
      </p:sp>
    </p:spTree>
    <p:extLst>
      <p:ext uri="{BB962C8B-B14F-4D97-AF65-F5344CB8AC3E}">
        <p14:creationId xmlns:p14="http://schemas.microsoft.com/office/powerpoint/2010/main" val="24497775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3DE0169-78C2-4ED3-82AC-3044DFE7EC72}" type="slidenum">
              <a:rPr kumimoji="1" lang="ja-JP" altLang="en-US" smtClean="0"/>
              <a:pPr/>
              <a:t>27</a:t>
            </a:fld>
            <a:endParaRPr kumimoji="1" lang="ja-JP" altLang="en-US"/>
          </a:p>
        </p:txBody>
      </p:sp>
    </p:spTree>
    <p:extLst>
      <p:ext uri="{BB962C8B-B14F-4D97-AF65-F5344CB8AC3E}">
        <p14:creationId xmlns:p14="http://schemas.microsoft.com/office/powerpoint/2010/main" val="1328155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3DCB921-4255-4310-8C91-8FEFA4F20D52}" type="datetime1">
              <a:rPr kumimoji="1" lang="ja-JP" altLang="en-US" smtClean="0"/>
              <a:pPr/>
              <a:t>2025/7/29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4C545B7-4A76-41C6-A249-81AA962B1F89}" type="slidenum">
              <a:rPr kumimoji="1" lang="ja-JP" altLang="en-US" smtClean="0"/>
              <a:pPr/>
              <a:t>‹#›</a:t>
            </a:fld>
            <a:endParaRPr kumimoji="1" lang="ja-JP" altLang="en-US"/>
          </a:p>
        </p:txBody>
      </p:sp>
    </p:spTree>
    <p:extLst>
      <p:ext uri="{BB962C8B-B14F-4D97-AF65-F5344CB8AC3E}">
        <p14:creationId xmlns:p14="http://schemas.microsoft.com/office/powerpoint/2010/main" val="67703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5_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E4EDC1-77A1-4394-9291-906813B3D0E7}" type="datetime1">
              <a:rPr kumimoji="1" lang="ja-JP" altLang="en-US" smtClean="0"/>
              <a:pPr/>
              <a:t>2025/7/29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4C545B7-4A76-41C6-A249-81AA962B1F89}" type="slidenum">
              <a:rPr kumimoji="1" lang="ja-JP" altLang="en-US" smtClean="0"/>
              <a:pPr/>
              <a:t>‹#›</a:t>
            </a:fld>
            <a:endParaRPr kumimoji="1" lang="ja-JP" altLang="en-US"/>
          </a:p>
        </p:txBody>
      </p:sp>
      <p:sp>
        <p:nvSpPr>
          <p:cNvPr id="6" name="正方形/長方形 5"/>
          <p:cNvSpPr/>
          <p:nvPr userDrawn="1"/>
        </p:nvSpPr>
        <p:spPr>
          <a:xfrm>
            <a:off x="0" y="0"/>
            <a:ext cx="9144000" cy="6561138"/>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3515894538"/>
      </p:ext>
    </p:extLst>
  </p:cSld>
  <p:clrMapOvr>
    <a:masterClrMapping/>
  </p:clrMapOvr>
  <p:extLst>
    <p:ext uri="{DCECCB84-F9BA-43D5-87BE-67443E8EF086}">
      <p15:sldGuideLst xmlns:p15="http://schemas.microsoft.com/office/powerpoint/2012/main">
        <p15:guide id="1" orient="horz" pos="4133">
          <p15:clr>
            <a:srgbClr val="FBAE40"/>
          </p15:clr>
        </p15:guide>
        <p15:guide id="2" pos="317">
          <p15:clr>
            <a:srgbClr val="FBAE40"/>
          </p15:clr>
        </p15:guide>
        <p15:guide id="3" orient="horz" pos="232">
          <p15:clr>
            <a:srgbClr val="FBAE40"/>
          </p15:clr>
        </p15:guide>
        <p15:guide id="4" pos="1066">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4_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E4EDC1-77A1-4394-9291-906813B3D0E7}" type="datetime1">
              <a:rPr kumimoji="1" lang="ja-JP" altLang="en-US" smtClean="0"/>
              <a:pPr/>
              <a:t>2025/7/29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4C545B7-4A76-41C6-A249-81AA962B1F89}" type="slidenum">
              <a:rPr kumimoji="1" lang="ja-JP" altLang="en-US" smtClean="0"/>
              <a:pPr/>
              <a:t>‹#›</a:t>
            </a:fld>
            <a:endParaRPr kumimoji="1" lang="ja-JP" altLang="en-US"/>
          </a:p>
        </p:txBody>
      </p:sp>
      <p:sp>
        <p:nvSpPr>
          <p:cNvPr id="6" name="正方形/長方形 5"/>
          <p:cNvSpPr/>
          <p:nvPr userDrawn="1"/>
        </p:nvSpPr>
        <p:spPr>
          <a:xfrm>
            <a:off x="0" y="2352674"/>
            <a:ext cx="9144000" cy="4229495"/>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3598876570"/>
      </p:ext>
    </p:extLst>
  </p:cSld>
  <p:clrMapOvr>
    <a:masterClrMapping/>
  </p:clrMapOvr>
  <p:extLst>
    <p:ext uri="{DCECCB84-F9BA-43D5-87BE-67443E8EF086}">
      <p15:sldGuideLst xmlns:p15="http://schemas.microsoft.com/office/powerpoint/2012/main">
        <p15:guide id="0" pos="5647" userDrawn="1">
          <p15:clr>
            <a:srgbClr val="FBAE40"/>
          </p15:clr>
        </p15:guide>
        <p15:guide id="1" orient="horz" pos="4133">
          <p15:clr>
            <a:srgbClr val="FBAE40"/>
          </p15:clr>
        </p15:guide>
        <p15:guide id="2" pos="317">
          <p15:clr>
            <a:srgbClr val="FBAE40"/>
          </p15:clr>
        </p15:guide>
        <p15:guide id="3" orient="horz" pos="232">
          <p15:clr>
            <a:srgbClr val="FBAE40"/>
          </p15:clr>
        </p15:guide>
        <p15:guide id="4" pos="106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3_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E4EDC1-77A1-4394-9291-906813B3D0E7}" type="datetime1">
              <a:rPr kumimoji="1" lang="ja-JP" altLang="en-US" smtClean="0"/>
              <a:pPr/>
              <a:t>2025/7/29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4C545B7-4A76-41C6-A249-81AA962B1F89}" type="slidenum">
              <a:rPr kumimoji="1" lang="ja-JP" altLang="en-US" smtClean="0"/>
              <a:pPr/>
              <a:t>‹#›</a:t>
            </a:fld>
            <a:endParaRPr kumimoji="1" lang="ja-JP" altLang="en-US"/>
          </a:p>
        </p:txBody>
      </p:sp>
      <p:sp>
        <p:nvSpPr>
          <p:cNvPr id="7" name="正方形/長方形 6"/>
          <p:cNvSpPr/>
          <p:nvPr userDrawn="1"/>
        </p:nvSpPr>
        <p:spPr>
          <a:xfrm>
            <a:off x="1" y="-1"/>
            <a:ext cx="9144000" cy="650631"/>
          </a:xfrm>
          <a:prstGeom prst="rect">
            <a:avLst/>
          </a:prstGeom>
          <a:solidFill>
            <a:srgbClr val="0071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18215342"/>
      </p:ext>
    </p:extLst>
  </p:cSld>
  <p:clrMapOvr>
    <a:masterClrMapping/>
  </p:clrMapOvr>
  <p:extLst>
    <p:ext uri="{DCECCB84-F9BA-43D5-87BE-67443E8EF086}">
      <p15:sldGuideLst xmlns:p15="http://schemas.microsoft.com/office/powerpoint/2012/main">
        <p15:guide id="1" orient="horz" pos="4133">
          <p15:clr>
            <a:srgbClr val="FBAE40"/>
          </p15:clr>
        </p15:guide>
        <p15:guide id="2" pos="181" userDrawn="1">
          <p15:clr>
            <a:srgbClr val="FBAE40"/>
          </p15:clr>
        </p15:guide>
        <p15:guide id="3" orient="horz" pos="1344"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8629F97-F1AE-410B-A354-3FC531EF3D03}" type="datetime1">
              <a:rPr kumimoji="1" lang="ja-JP" altLang="en-US" smtClean="0"/>
              <a:pPr/>
              <a:t>2025/7/29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4C545B7-4A76-41C6-A249-81AA962B1F89}" type="slidenum">
              <a:rPr kumimoji="1" lang="ja-JP" altLang="en-US" smtClean="0"/>
              <a:pPr/>
              <a:t>‹#›</a:t>
            </a:fld>
            <a:endParaRPr kumimoji="1" lang="ja-JP" altLang="en-US"/>
          </a:p>
        </p:txBody>
      </p:sp>
    </p:spTree>
    <p:extLst>
      <p:ext uri="{BB962C8B-B14F-4D97-AF65-F5344CB8AC3E}">
        <p14:creationId xmlns:p14="http://schemas.microsoft.com/office/powerpoint/2010/main" val="31698651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1D71E94-9BE9-4410-8033-45DD033567E2}" type="datetime1">
              <a:rPr kumimoji="1" lang="ja-JP" altLang="en-US" smtClean="0"/>
              <a:pPr/>
              <a:t>2025/7/29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4C545B7-4A76-41C6-A249-81AA962B1F89}" type="slidenum">
              <a:rPr kumimoji="1" lang="ja-JP" altLang="en-US" smtClean="0"/>
              <a:pPr/>
              <a:t>‹#›</a:t>
            </a:fld>
            <a:endParaRPr kumimoji="1" lang="ja-JP" altLang="en-US"/>
          </a:p>
        </p:txBody>
      </p:sp>
    </p:spTree>
    <p:extLst>
      <p:ext uri="{BB962C8B-B14F-4D97-AF65-F5344CB8AC3E}">
        <p14:creationId xmlns:p14="http://schemas.microsoft.com/office/powerpoint/2010/main" val="32455785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0CEFC43-876A-482C-96F5-3DBF6FF1676C}" type="datetime1">
              <a:rPr kumimoji="1" lang="ja-JP" altLang="en-US" smtClean="0"/>
              <a:pPr/>
              <a:t>2025/7/29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4C545B7-4A76-41C6-A249-81AA962B1F89}" type="slidenum">
              <a:rPr kumimoji="1" lang="ja-JP" altLang="en-US" smtClean="0"/>
              <a:pPr/>
              <a:t>‹#›</a:t>
            </a:fld>
            <a:endParaRPr kumimoji="1" lang="ja-JP" altLang="en-US"/>
          </a:p>
        </p:txBody>
      </p:sp>
    </p:spTree>
    <p:extLst>
      <p:ext uri="{BB962C8B-B14F-4D97-AF65-F5344CB8AC3E}">
        <p14:creationId xmlns:p14="http://schemas.microsoft.com/office/powerpoint/2010/main" val="12318747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7D123DE-BCEA-4BBD-BD5C-86E6466C257C}" type="datetime1">
              <a:rPr kumimoji="1" lang="ja-JP" altLang="en-US" smtClean="0"/>
              <a:pPr/>
              <a:t>2025/7/29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4C545B7-4A76-41C6-A249-81AA962B1F89}" type="slidenum">
              <a:rPr kumimoji="1" lang="ja-JP" altLang="en-US" smtClean="0"/>
              <a:pPr/>
              <a:t>‹#›</a:t>
            </a:fld>
            <a:endParaRPr kumimoji="1" lang="ja-JP" altLang="en-US"/>
          </a:p>
        </p:txBody>
      </p:sp>
    </p:spTree>
    <p:extLst>
      <p:ext uri="{BB962C8B-B14F-4D97-AF65-F5344CB8AC3E}">
        <p14:creationId xmlns:p14="http://schemas.microsoft.com/office/powerpoint/2010/main" val="3002128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7D1ED7A-FAB6-4DFE-AC3F-604610E3DC53}" type="datetime1">
              <a:rPr kumimoji="1" lang="ja-JP" altLang="en-US" smtClean="0"/>
              <a:pPr/>
              <a:t>2025/7/29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4C545B7-4A76-41C6-A249-81AA962B1F89}" type="slidenum">
              <a:rPr kumimoji="1" lang="ja-JP" altLang="en-US" smtClean="0"/>
              <a:pPr/>
              <a:t>‹#›</a:t>
            </a:fld>
            <a:endParaRPr kumimoji="1" lang="ja-JP" altLang="en-US"/>
          </a:p>
        </p:txBody>
      </p:sp>
    </p:spTree>
    <p:extLst>
      <p:ext uri="{BB962C8B-B14F-4D97-AF65-F5344CB8AC3E}">
        <p14:creationId xmlns:p14="http://schemas.microsoft.com/office/powerpoint/2010/main" val="3806699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E465A6F-87F8-40EC-9739-61F7C4CC0C0C}" type="datetime1">
              <a:rPr kumimoji="1" lang="ja-JP" altLang="en-US" smtClean="0"/>
              <a:pPr/>
              <a:t>2025/7/29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4C545B7-4A76-41C6-A249-81AA962B1F89}" type="slidenum">
              <a:rPr kumimoji="1" lang="ja-JP" altLang="en-US" smtClean="0"/>
              <a:pPr/>
              <a:t>‹#›</a:t>
            </a:fld>
            <a:endParaRPr kumimoji="1" lang="ja-JP" altLang="en-US"/>
          </a:p>
        </p:txBody>
      </p:sp>
    </p:spTree>
    <p:extLst>
      <p:ext uri="{BB962C8B-B14F-4D97-AF65-F5344CB8AC3E}">
        <p14:creationId xmlns:p14="http://schemas.microsoft.com/office/powerpoint/2010/main" val="3943875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37AC9533-D8A9-4A99-82D0-6A6F4F10D0E4}" type="datetime1">
              <a:rPr kumimoji="1" lang="ja-JP" altLang="en-US" smtClean="0"/>
              <a:pPr/>
              <a:t>2025/7/29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4C545B7-4A76-41C6-A249-81AA962B1F89}" type="slidenum">
              <a:rPr kumimoji="1" lang="ja-JP" altLang="en-US" smtClean="0"/>
              <a:pPr/>
              <a:t>‹#›</a:t>
            </a:fld>
            <a:endParaRPr kumimoji="1" lang="ja-JP" altLang="en-US"/>
          </a:p>
        </p:txBody>
      </p:sp>
    </p:spTree>
    <p:extLst>
      <p:ext uri="{BB962C8B-B14F-4D97-AF65-F5344CB8AC3E}">
        <p14:creationId xmlns:p14="http://schemas.microsoft.com/office/powerpoint/2010/main" val="57057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5A695332-F4FA-4A50-97D2-DE13C729698D}" type="datetime1">
              <a:rPr kumimoji="1" lang="ja-JP" altLang="en-US" smtClean="0"/>
              <a:pPr/>
              <a:t>2025/7/29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4C545B7-4A76-41C6-A249-81AA962B1F89}" type="slidenum">
              <a:rPr kumimoji="1" lang="ja-JP" altLang="en-US" smtClean="0"/>
              <a:pPr/>
              <a:t>‹#›</a:t>
            </a:fld>
            <a:endParaRPr kumimoji="1" lang="ja-JP" altLang="en-US"/>
          </a:p>
        </p:txBody>
      </p:sp>
    </p:spTree>
    <p:extLst>
      <p:ext uri="{BB962C8B-B14F-4D97-AF65-F5344CB8AC3E}">
        <p14:creationId xmlns:p14="http://schemas.microsoft.com/office/powerpoint/2010/main" val="3904519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628F2223-1D33-44F5-A770-C6B14B7BC877}" type="datetime1">
              <a:rPr kumimoji="1" lang="ja-JP" altLang="en-US" smtClean="0"/>
              <a:pPr/>
              <a:t>2025/7/29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4C545B7-4A76-41C6-A249-81AA962B1F89}" type="slidenum">
              <a:rPr kumimoji="1" lang="ja-JP" altLang="en-US" smtClean="0"/>
              <a:pPr/>
              <a:t>‹#›</a:t>
            </a:fld>
            <a:endParaRPr kumimoji="1" lang="ja-JP" altLang="en-US"/>
          </a:p>
        </p:txBody>
      </p:sp>
    </p:spTree>
    <p:extLst>
      <p:ext uri="{BB962C8B-B14F-4D97-AF65-F5344CB8AC3E}">
        <p14:creationId xmlns:p14="http://schemas.microsoft.com/office/powerpoint/2010/main" val="3525758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E4EDC1-77A1-4394-9291-906813B3D0E7}" type="datetime1">
              <a:rPr kumimoji="1" lang="ja-JP" altLang="en-US" smtClean="0"/>
              <a:pPr/>
              <a:t>2025/7/29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4C545B7-4A76-41C6-A249-81AA962B1F89}" type="slidenum">
              <a:rPr kumimoji="1" lang="ja-JP" altLang="en-US" smtClean="0"/>
              <a:pPr/>
              <a:t>‹#›</a:t>
            </a:fld>
            <a:endParaRPr kumimoji="1" lang="ja-JP" altLang="en-US"/>
          </a:p>
        </p:txBody>
      </p:sp>
    </p:spTree>
    <p:extLst>
      <p:ext uri="{BB962C8B-B14F-4D97-AF65-F5344CB8AC3E}">
        <p14:creationId xmlns:p14="http://schemas.microsoft.com/office/powerpoint/2010/main" val="3911522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E4EDC1-77A1-4394-9291-906813B3D0E7}" type="datetime1">
              <a:rPr kumimoji="1" lang="ja-JP" altLang="en-US" smtClean="0"/>
              <a:pPr/>
              <a:t>2025/7/29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4C545B7-4A76-41C6-A249-81AA962B1F89}" type="slidenum">
              <a:rPr kumimoji="1" lang="ja-JP" altLang="en-US" smtClean="0"/>
              <a:pPr/>
              <a:t>‹#›</a:t>
            </a:fld>
            <a:endParaRPr kumimoji="1" lang="ja-JP" altLang="en-US"/>
          </a:p>
        </p:txBody>
      </p:sp>
      <p:sp>
        <p:nvSpPr>
          <p:cNvPr id="5" name="正方形/長方形 4">
            <a:extLst>
              <a:ext uri="{FF2B5EF4-FFF2-40B4-BE49-F238E27FC236}">
                <a16:creationId xmlns:a16="http://schemas.microsoft.com/office/drawing/2014/main" id="{ACEB28CA-3A79-AEB0-C3F4-B7A3ACFEC017}"/>
              </a:ext>
            </a:extLst>
          </p:cNvPr>
          <p:cNvSpPr/>
          <p:nvPr userDrawn="1"/>
        </p:nvSpPr>
        <p:spPr>
          <a:xfrm rot="16200000">
            <a:off x="-876300" y="2495550"/>
            <a:ext cx="2228850" cy="476250"/>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00508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E4EDC1-77A1-4394-9291-906813B3D0E7}" type="datetime1">
              <a:rPr kumimoji="1" lang="ja-JP" altLang="en-US" smtClean="0"/>
              <a:pPr/>
              <a:t>2025/7/29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4C545B7-4A76-41C6-A249-81AA962B1F89}" type="slidenum">
              <a:rPr kumimoji="1" lang="ja-JP" altLang="en-US" smtClean="0"/>
              <a:pPr/>
              <a:t>‹#›</a:t>
            </a:fld>
            <a:endParaRPr kumimoji="1" lang="ja-JP" altLang="en-US"/>
          </a:p>
        </p:txBody>
      </p:sp>
      <p:sp>
        <p:nvSpPr>
          <p:cNvPr id="6" name="正方形/長方形 5"/>
          <p:cNvSpPr/>
          <p:nvPr userDrawn="1"/>
        </p:nvSpPr>
        <p:spPr>
          <a:xfrm>
            <a:off x="0" y="1731878"/>
            <a:ext cx="9144000" cy="4850292"/>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1071511884"/>
      </p:ext>
    </p:extLst>
  </p:cSld>
  <p:clrMapOvr>
    <a:masterClrMapping/>
  </p:clrMapOvr>
  <p:extLst>
    <p:ext uri="{DCECCB84-F9BA-43D5-87BE-67443E8EF086}">
      <p15:sldGuideLst xmlns:p15="http://schemas.microsoft.com/office/powerpoint/2012/main">
        <p15:guide id="0" pos="317" userDrawn="1">
          <p15:clr>
            <a:srgbClr val="FBAE40"/>
          </p15:clr>
        </p15:guide>
        <p15:guide id="1" orient="horz" pos="4133">
          <p15:clr>
            <a:srgbClr val="FBAE40"/>
          </p15:clr>
        </p15:guide>
        <p15:guide id="2" orient="horz" pos="232" userDrawn="1">
          <p15:clr>
            <a:srgbClr val="FBAE40"/>
          </p15:clr>
        </p15:guide>
        <p15:guide id="3" pos="1066" userDrawn="1">
          <p15:clr>
            <a:srgbClr val="FBAE40"/>
          </p15:clr>
        </p15:guide>
        <p15:guide id="4" pos="5647"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103602-2B47-462F-9736-9066A785247D}" type="datetime1">
              <a:rPr kumimoji="1" lang="ja-JP" altLang="en-US" smtClean="0"/>
              <a:pPr/>
              <a:t>2025/7/29</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086600" y="6582169"/>
            <a:ext cx="2057400" cy="275831"/>
          </a:xfrm>
          <a:prstGeom prst="rect">
            <a:avLst/>
          </a:prstGeom>
        </p:spPr>
        <p:txBody>
          <a:bodyPr vert="horz" lIns="91440" tIns="45720" rIns="91440" bIns="45720" rtlCol="0" anchor="ctr"/>
          <a:lstStyle>
            <a:lvl1pPr algn="r">
              <a:defRPr sz="1600" b="0">
                <a:solidFill>
                  <a:srgbClr val="548235"/>
                </a:solidFill>
                <a:latin typeface="Impact" panose="020B0806030902050204" pitchFamily="34" charset="0"/>
                <a:ea typeface="メイリオ" panose="020B0604030504040204" pitchFamily="50" charset="-128"/>
              </a:defRPr>
            </a:lvl1pPr>
          </a:lstStyle>
          <a:p>
            <a:fld id="{24C545B7-4A76-41C6-A249-81AA962B1F89}" type="slidenum">
              <a:rPr kumimoji="1" lang="ja-JP" altLang="en-US" smtClean="0"/>
              <a:pPr/>
              <a:t>‹#›</a:t>
            </a:fld>
            <a:endParaRPr kumimoji="1" lang="ja-JP" altLang="en-US"/>
          </a:p>
        </p:txBody>
      </p:sp>
    </p:spTree>
    <p:extLst>
      <p:ext uri="{BB962C8B-B14F-4D97-AF65-F5344CB8AC3E}">
        <p14:creationId xmlns:p14="http://schemas.microsoft.com/office/powerpoint/2010/main" val="861538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77" r:id="rId8"/>
    <p:sldLayoutId id="2147483673" r:id="rId9"/>
    <p:sldLayoutId id="2147483676" r:id="rId10"/>
    <p:sldLayoutId id="2147483675" r:id="rId11"/>
    <p:sldLayoutId id="2147483674" r:id="rId12"/>
    <p:sldLayoutId id="2147483668" r:id="rId13"/>
    <p:sldLayoutId id="2147483669" r:id="rId14"/>
    <p:sldLayoutId id="2147483670" r:id="rId15"/>
    <p:sldLayoutId id="2147483671" r:id="rId16"/>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userDrawn="1">
          <p15:clr>
            <a:srgbClr val="F26B43"/>
          </p15:clr>
        </p15:guide>
        <p15:guide id="2" orient="horz" userDrawn="1">
          <p15:clr>
            <a:srgbClr val="F26B43"/>
          </p15:clr>
        </p15:guide>
        <p15:guide id="3" orient="horz" pos="432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1.png"/><Relationship Id="rId7" Type="http://schemas.openxmlformats.org/officeDocument/2006/relationships/image" Target="../media/image40.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9.png"/><Relationship Id="rId11" Type="http://schemas.openxmlformats.org/officeDocument/2006/relationships/image" Target="../media/image25.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23.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42.png"/><Relationship Id="rId7" Type="http://schemas.openxmlformats.org/officeDocument/2006/relationships/image" Target="../media/image3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41.png"/><Relationship Id="rId5" Type="http://schemas.openxmlformats.org/officeDocument/2006/relationships/image" Target="../media/image25.png"/><Relationship Id="rId10" Type="http://schemas.openxmlformats.org/officeDocument/2006/relationships/image" Target="../media/image40.png"/><Relationship Id="rId4" Type="http://schemas.openxmlformats.org/officeDocument/2006/relationships/image" Target="../media/image43.png"/><Relationship Id="rId9" Type="http://schemas.openxmlformats.org/officeDocument/2006/relationships/image" Target="../media/image39.png"/></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2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2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32698" y="2394559"/>
            <a:ext cx="8478603" cy="1660070"/>
          </a:xfrm>
          <a:prstGeom prst="rect">
            <a:avLst/>
          </a:prstGeom>
          <a:noFill/>
        </p:spPr>
        <p:txBody>
          <a:bodyPr wrap="none" rtlCol="0">
            <a:spAutoFit/>
          </a:bodyPr>
          <a:lstStyle/>
          <a:p>
            <a:pPr algn="ctr">
              <a:lnSpc>
                <a:spcPts val="6600"/>
              </a:lnSpc>
            </a:pPr>
            <a:r>
              <a:rPr kumimoji="1" lang="ja-JP" altLang="en-US" sz="5000" dirty="0">
                <a:latin typeface="HGP創英角ｺﾞｼｯｸUB" panose="020B0900000000000000" pitchFamily="50" charset="-128"/>
                <a:ea typeface="HGP創英角ｺﾞｼｯｸUB" panose="020B0900000000000000" pitchFamily="50" charset="-128"/>
              </a:rPr>
              <a:t>わたしたちができることを考える</a:t>
            </a:r>
            <a:endParaRPr kumimoji="1" lang="en-US" altLang="ja-JP" sz="5000" dirty="0">
              <a:latin typeface="HGP創英角ｺﾞｼｯｸUB" panose="020B0900000000000000" pitchFamily="50" charset="-128"/>
              <a:ea typeface="HGP創英角ｺﾞｼｯｸUB" panose="020B0900000000000000" pitchFamily="50" charset="-128"/>
            </a:endParaRPr>
          </a:p>
          <a:p>
            <a:pPr algn="ctr">
              <a:lnSpc>
                <a:spcPts val="6600"/>
              </a:lnSpc>
            </a:pPr>
            <a:r>
              <a:rPr kumimoji="1" lang="ja-JP" altLang="en-US" sz="4000" dirty="0">
                <a:latin typeface="HGP創英角ｺﾞｼｯｸUB" panose="020B0900000000000000" pitchFamily="50" charset="-128"/>
                <a:ea typeface="HGP創英角ｺﾞｼｯｸUB" panose="020B0900000000000000" pitchFamily="50" charset="-128"/>
              </a:rPr>
              <a:t>～助けられる側から助ける側へ～</a:t>
            </a:r>
            <a:endParaRPr kumimoji="1" lang="en-US" altLang="ja-JP" sz="4000" dirty="0">
              <a:latin typeface="HGP創英角ｺﾞｼｯｸUB" panose="020B0900000000000000" pitchFamily="50" charset="-128"/>
              <a:ea typeface="HGP創英角ｺﾞｼｯｸUB" panose="020B0900000000000000" pitchFamily="50" charset="-128"/>
            </a:endParaRPr>
          </a:p>
        </p:txBody>
      </p:sp>
      <p:sp>
        <p:nvSpPr>
          <p:cNvPr id="15" name="スライド番号プレースホルダー 14"/>
          <p:cNvSpPr>
            <a:spLocks noGrp="1"/>
          </p:cNvSpPr>
          <p:nvPr>
            <p:ph type="sldNum" sz="quarter" idx="12"/>
          </p:nvPr>
        </p:nvSpPr>
        <p:spPr/>
        <p:txBody>
          <a:bodyPr/>
          <a:lstStyle/>
          <a:p>
            <a:fld id="{24C545B7-4A76-41C6-A249-81AA962B1F89}" type="slidenum">
              <a:rPr kumimoji="1" lang="ja-JP" altLang="en-US" smtClean="0"/>
              <a:pPr/>
              <a:t>1</a:t>
            </a:fld>
            <a:endParaRPr kumimoji="1" lang="ja-JP" altLang="en-US" dirty="0"/>
          </a:p>
        </p:txBody>
      </p:sp>
      <p:sp>
        <p:nvSpPr>
          <p:cNvPr id="2" name="テキスト ボックス 1">
            <a:extLst>
              <a:ext uri="{FF2B5EF4-FFF2-40B4-BE49-F238E27FC236}">
                <a16:creationId xmlns:a16="http://schemas.microsoft.com/office/drawing/2014/main" id="{1C5DF727-9D07-33AA-E434-674B065C903C}"/>
              </a:ext>
            </a:extLst>
          </p:cNvPr>
          <p:cNvSpPr txBox="1"/>
          <p:nvPr/>
        </p:nvSpPr>
        <p:spPr>
          <a:xfrm>
            <a:off x="7326061" y="72631"/>
            <a:ext cx="1771640" cy="735756"/>
          </a:xfrm>
          <a:prstGeom prst="rect">
            <a:avLst/>
          </a:prstGeom>
          <a:solidFill>
            <a:srgbClr val="548235"/>
          </a:solidFill>
          <a:ln>
            <a:noFill/>
          </a:ln>
        </p:spPr>
        <p:txBody>
          <a:bodyPr wrap="none" tIns="72000" bIns="108000" rtlCol="0">
            <a:spAutoFit/>
          </a:bodyPr>
          <a:lstStyle/>
          <a:p>
            <a:pPr algn="ctr"/>
            <a:r>
              <a:rPr kumimoji="1" lang="ja-JP" altLang="en-US" dirty="0">
                <a:solidFill>
                  <a:schemeClr val="bg1"/>
                </a:solidFill>
                <a:latin typeface="HGP創英角ｺﾞｼｯｸUB" panose="020B0900000000000000" pitchFamily="50" charset="-128"/>
                <a:ea typeface="HGP創英角ｺﾞｼｯｸUB" panose="020B0900000000000000" pitchFamily="50" charset="-128"/>
              </a:rPr>
              <a:t>洪水・土砂災害</a:t>
            </a:r>
            <a:endParaRPr kumimoji="1" lang="en-US" altLang="ja-JP" dirty="0">
              <a:solidFill>
                <a:schemeClr val="bg1"/>
              </a:solidFill>
              <a:latin typeface="HGP創英角ｺﾞｼｯｸUB" panose="020B0900000000000000" pitchFamily="50" charset="-128"/>
              <a:ea typeface="HGP創英角ｺﾞｼｯｸUB" panose="020B0900000000000000" pitchFamily="50" charset="-128"/>
            </a:endParaRPr>
          </a:p>
          <a:p>
            <a:pPr algn="ctr"/>
            <a:r>
              <a:rPr kumimoji="1" lang="ja-JP" altLang="en-US" dirty="0">
                <a:solidFill>
                  <a:schemeClr val="bg1"/>
                </a:solidFill>
                <a:latin typeface="HGP創英角ｺﾞｼｯｸUB" panose="020B0900000000000000" pitchFamily="50" charset="-128"/>
                <a:ea typeface="HGP創英角ｺﾞｼｯｸUB" panose="020B0900000000000000" pitchFamily="50" charset="-128"/>
              </a:rPr>
              <a:t>高学年 テーマ④</a:t>
            </a:r>
            <a:endParaRPr kumimoji="1" lang="en-US" altLang="ja-JP"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3" name="テキスト ボックス 2">
            <a:extLst>
              <a:ext uri="{FF2B5EF4-FFF2-40B4-BE49-F238E27FC236}">
                <a16:creationId xmlns:a16="http://schemas.microsoft.com/office/drawing/2014/main" id="{124C1024-7F97-ABC1-AC3C-C760A91EC336}"/>
              </a:ext>
            </a:extLst>
          </p:cNvPr>
          <p:cNvSpPr txBox="1"/>
          <p:nvPr/>
        </p:nvSpPr>
        <p:spPr>
          <a:xfrm>
            <a:off x="7475478" y="84515"/>
            <a:ext cx="432000" cy="107722"/>
          </a:xfrm>
          <a:prstGeom prst="rect">
            <a:avLst/>
          </a:prstGeom>
          <a:noFill/>
        </p:spPr>
        <p:txBody>
          <a:bodyPr wrap="square" lIns="0" tIns="0" rIns="0" bIns="0" rtlCol="0" anchor="ctr" anchorCtr="0">
            <a:spAutoFit/>
          </a:bodyPr>
          <a:lstStyle/>
          <a:p>
            <a:pPr algn="dist"/>
            <a:r>
              <a:rPr kumimoji="1" lang="ja-JP" altLang="en-US" sz="700" dirty="0">
                <a:solidFill>
                  <a:schemeClr val="bg1"/>
                </a:solidFill>
                <a:latin typeface="HGP創英角ｺﾞｼｯｸUB" panose="020B0900000000000000" pitchFamily="50" charset="-128"/>
                <a:ea typeface="HGP創英角ｺﾞｼｯｸUB" panose="020B0900000000000000" pitchFamily="50" charset="-128"/>
              </a:rPr>
              <a:t>こうずい</a:t>
            </a:r>
          </a:p>
        </p:txBody>
      </p:sp>
      <p:sp>
        <p:nvSpPr>
          <p:cNvPr id="4" name="テキスト ボックス 3">
            <a:extLst>
              <a:ext uri="{FF2B5EF4-FFF2-40B4-BE49-F238E27FC236}">
                <a16:creationId xmlns:a16="http://schemas.microsoft.com/office/drawing/2014/main" id="{C88D92DF-EA66-AA29-1105-369CFD3090E7}"/>
              </a:ext>
            </a:extLst>
          </p:cNvPr>
          <p:cNvSpPr txBox="1"/>
          <p:nvPr/>
        </p:nvSpPr>
        <p:spPr>
          <a:xfrm>
            <a:off x="8102738" y="84515"/>
            <a:ext cx="828000" cy="107722"/>
          </a:xfrm>
          <a:prstGeom prst="rect">
            <a:avLst/>
          </a:prstGeom>
          <a:noFill/>
        </p:spPr>
        <p:txBody>
          <a:bodyPr wrap="square" lIns="0" tIns="0" rIns="0" bIns="0" rtlCol="0" anchor="ctr" anchorCtr="0">
            <a:spAutoFit/>
          </a:bodyPr>
          <a:lstStyle/>
          <a:p>
            <a:pPr algn="dist"/>
            <a:r>
              <a:rPr kumimoji="1" lang="ja-JP" altLang="en-US" sz="700" dirty="0">
                <a:solidFill>
                  <a:schemeClr val="bg1"/>
                </a:solidFill>
                <a:latin typeface="HGP創英角ｺﾞｼｯｸUB" panose="020B0900000000000000" pitchFamily="50" charset="-128"/>
                <a:ea typeface="HGP創英角ｺﾞｼｯｸUB" panose="020B0900000000000000" pitchFamily="50" charset="-128"/>
              </a:rPr>
              <a:t>ど しゃさいがい</a:t>
            </a:r>
          </a:p>
        </p:txBody>
      </p:sp>
      <p:sp>
        <p:nvSpPr>
          <p:cNvPr id="6" name="テキスト ボックス 5">
            <a:extLst>
              <a:ext uri="{FF2B5EF4-FFF2-40B4-BE49-F238E27FC236}">
                <a16:creationId xmlns:a16="http://schemas.microsoft.com/office/drawing/2014/main" id="{1C14B62C-B9CC-E38E-DB35-55A1ACFB6872}"/>
              </a:ext>
            </a:extLst>
          </p:cNvPr>
          <p:cNvSpPr txBox="1"/>
          <p:nvPr/>
        </p:nvSpPr>
        <p:spPr>
          <a:xfrm>
            <a:off x="3893625" y="3272327"/>
            <a:ext cx="360000" cy="184666"/>
          </a:xfrm>
          <a:prstGeom prst="rect">
            <a:avLst/>
          </a:prstGeom>
          <a:noFill/>
        </p:spPr>
        <p:txBody>
          <a:bodyPr wrap="square" lIns="0" tIns="0" rIns="0" bIns="0" rtlCol="0" anchor="ctr" anchorCtr="0">
            <a:spAutoFit/>
          </a:bodyPr>
          <a:lstStyle/>
          <a:p>
            <a:pPr algn="dist"/>
            <a:r>
              <a:rPr kumimoji="1" lang="ja-JP" altLang="en-US" sz="1200" dirty="0">
                <a:latin typeface="HGP創英角ｺﾞｼｯｸUB" panose="020B0900000000000000" pitchFamily="50" charset="-128"/>
                <a:ea typeface="HGP創英角ｺﾞｼｯｸUB" panose="020B0900000000000000" pitchFamily="50" charset="-128"/>
              </a:rPr>
              <a:t>がわ</a:t>
            </a:r>
          </a:p>
        </p:txBody>
      </p:sp>
      <p:sp>
        <p:nvSpPr>
          <p:cNvPr id="7" name="テキスト ボックス 6">
            <a:extLst>
              <a:ext uri="{FF2B5EF4-FFF2-40B4-BE49-F238E27FC236}">
                <a16:creationId xmlns:a16="http://schemas.microsoft.com/office/drawing/2014/main" id="{1FC69D40-7D4E-C0A2-CE26-BA904549D66F}"/>
              </a:ext>
            </a:extLst>
          </p:cNvPr>
          <p:cNvSpPr txBox="1"/>
          <p:nvPr/>
        </p:nvSpPr>
        <p:spPr>
          <a:xfrm>
            <a:off x="6693975" y="3277276"/>
            <a:ext cx="360000" cy="184666"/>
          </a:xfrm>
          <a:prstGeom prst="rect">
            <a:avLst/>
          </a:prstGeom>
          <a:noFill/>
        </p:spPr>
        <p:txBody>
          <a:bodyPr wrap="square" lIns="0" tIns="0" rIns="0" bIns="0" rtlCol="0" anchor="ctr" anchorCtr="0">
            <a:spAutoFit/>
          </a:bodyPr>
          <a:lstStyle/>
          <a:p>
            <a:pPr algn="dist"/>
            <a:r>
              <a:rPr kumimoji="1" lang="ja-JP" altLang="en-US" sz="1200" dirty="0">
                <a:latin typeface="HGP創英角ｺﾞｼｯｸUB" panose="020B0900000000000000" pitchFamily="50" charset="-128"/>
                <a:ea typeface="HGP創英角ｺﾞｼｯｸUB" panose="020B0900000000000000" pitchFamily="50" charset="-128"/>
              </a:rPr>
              <a:t>がわ</a:t>
            </a:r>
          </a:p>
        </p:txBody>
      </p:sp>
    </p:spTree>
    <p:extLst>
      <p:ext uri="{BB962C8B-B14F-4D97-AF65-F5344CB8AC3E}">
        <p14:creationId xmlns:p14="http://schemas.microsoft.com/office/powerpoint/2010/main" val="19562490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635B16B3-E3A1-9D51-C91E-23143D335003}"/>
              </a:ext>
            </a:extLst>
          </p:cNvPr>
          <p:cNvSpPr>
            <a:spLocks noGrp="1"/>
          </p:cNvSpPr>
          <p:nvPr>
            <p:ph type="sldNum" sz="quarter" idx="12"/>
          </p:nvPr>
        </p:nvSpPr>
        <p:spPr/>
        <p:txBody>
          <a:bodyPr/>
          <a:lstStyle/>
          <a:p>
            <a:fld id="{24C545B7-4A76-41C6-A249-81AA962B1F89}" type="slidenum">
              <a:rPr kumimoji="1" lang="ja-JP" altLang="en-US" smtClean="0"/>
              <a:pPr/>
              <a:t>10</a:t>
            </a:fld>
            <a:endParaRPr kumimoji="1" lang="ja-JP" altLang="en-US"/>
          </a:p>
        </p:txBody>
      </p:sp>
      <p:grpSp>
        <p:nvGrpSpPr>
          <p:cNvPr id="3" name="グループ化 2">
            <a:extLst>
              <a:ext uri="{FF2B5EF4-FFF2-40B4-BE49-F238E27FC236}">
                <a16:creationId xmlns:a16="http://schemas.microsoft.com/office/drawing/2014/main" id="{1F09831F-A87B-C0BA-E42B-982FD6E64A2F}"/>
              </a:ext>
            </a:extLst>
          </p:cNvPr>
          <p:cNvGrpSpPr/>
          <p:nvPr/>
        </p:nvGrpSpPr>
        <p:grpSpPr>
          <a:xfrm>
            <a:off x="142671" y="745544"/>
            <a:ext cx="1043215" cy="1043216"/>
            <a:chOff x="418426" y="379199"/>
            <a:chExt cx="1043215" cy="1043216"/>
          </a:xfrm>
        </p:grpSpPr>
        <p:sp>
          <p:nvSpPr>
            <p:cNvPr id="4" name="円/楕円 6">
              <a:extLst>
                <a:ext uri="{FF2B5EF4-FFF2-40B4-BE49-F238E27FC236}">
                  <a16:creationId xmlns:a16="http://schemas.microsoft.com/office/drawing/2014/main" id="{148AF59A-F7EC-9489-9B42-4C41B955247B}"/>
                </a:ext>
              </a:extLst>
            </p:cNvPr>
            <p:cNvSpPr/>
            <p:nvPr/>
          </p:nvSpPr>
          <p:spPr>
            <a:xfrm>
              <a:off x="418426" y="379199"/>
              <a:ext cx="1043215" cy="1043215"/>
            </a:xfrm>
            <a:prstGeom prst="ellipse">
              <a:avLst/>
            </a:prstGeom>
            <a:solidFill>
              <a:srgbClr val="B52F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7415A89B-0EE1-B531-93F0-1EE1B43CAEEB}"/>
                </a:ext>
              </a:extLst>
            </p:cNvPr>
            <p:cNvSpPr txBox="1"/>
            <p:nvPr/>
          </p:nvSpPr>
          <p:spPr>
            <a:xfrm>
              <a:off x="515435" y="560641"/>
              <a:ext cx="849195" cy="861774"/>
            </a:xfrm>
            <a:prstGeom prst="rect">
              <a:avLst/>
            </a:prstGeom>
            <a:noFill/>
          </p:spPr>
          <p:txBody>
            <a:bodyPr wrap="square" rtlCol="0">
              <a:spAutoFit/>
            </a:bodyPr>
            <a:lstStyle/>
            <a:p>
              <a:r>
                <a:rPr kumimoji="1" lang="ja-JP" altLang="en-US" sz="50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大</a:t>
              </a:r>
            </a:p>
          </p:txBody>
        </p:sp>
      </p:grpSp>
      <p:grpSp>
        <p:nvGrpSpPr>
          <p:cNvPr id="6" name="グループ化 5">
            <a:extLst>
              <a:ext uri="{FF2B5EF4-FFF2-40B4-BE49-F238E27FC236}">
                <a16:creationId xmlns:a16="http://schemas.microsoft.com/office/drawing/2014/main" id="{EB925863-DDDF-1368-B6FA-F82D98288151}"/>
              </a:ext>
            </a:extLst>
          </p:cNvPr>
          <p:cNvGrpSpPr/>
          <p:nvPr/>
        </p:nvGrpSpPr>
        <p:grpSpPr>
          <a:xfrm>
            <a:off x="1168545" y="375752"/>
            <a:ext cx="1043215" cy="1093667"/>
            <a:chOff x="1561979" y="379199"/>
            <a:chExt cx="1043215" cy="1093667"/>
          </a:xfrm>
        </p:grpSpPr>
        <p:sp>
          <p:nvSpPr>
            <p:cNvPr id="7" name="円/楕円 9">
              <a:extLst>
                <a:ext uri="{FF2B5EF4-FFF2-40B4-BE49-F238E27FC236}">
                  <a16:creationId xmlns:a16="http://schemas.microsoft.com/office/drawing/2014/main" id="{3D1F2ADC-99F5-9EFB-5A23-F3A0C3EDF053}"/>
                </a:ext>
              </a:extLst>
            </p:cNvPr>
            <p:cNvSpPr/>
            <p:nvPr/>
          </p:nvSpPr>
          <p:spPr>
            <a:xfrm>
              <a:off x="1561979" y="379199"/>
              <a:ext cx="1043215" cy="1043215"/>
            </a:xfrm>
            <a:prstGeom prst="ellipse">
              <a:avLst/>
            </a:prstGeom>
            <a:solidFill>
              <a:srgbClr val="B52F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76D7CFA8-0944-B1A1-C867-E4A6C39B7A44}"/>
                </a:ext>
              </a:extLst>
            </p:cNvPr>
            <p:cNvSpPr txBox="1"/>
            <p:nvPr/>
          </p:nvSpPr>
          <p:spPr>
            <a:xfrm>
              <a:off x="1653613" y="611092"/>
              <a:ext cx="849195" cy="861774"/>
            </a:xfrm>
            <a:prstGeom prst="rect">
              <a:avLst/>
            </a:prstGeom>
            <a:noFill/>
          </p:spPr>
          <p:txBody>
            <a:bodyPr wrap="square" rtlCol="0">
              <a:spAutoFit/>
            </a:bodyPr>
            <a:lstStyle/>
            <a:p>
              <a:r>
                <a:rPr kumimoji="1" lang="ja-JP" altLang="en-US" sz="50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事</a:t>
              </a:r>
            </a:p>
          </p:txBody>
        </p:sp>
      </p:grpSp>
      <p:grpSp>
        <p:nvGrpSpPr>
          <p:cNvPr id="9" name="グループ化 8">
            <a:extLst>
              <a:ext uri="{FF2B5EF4-FFF2-40B4-BE49-F238E27FC236}">
                <a16:creationId xmlns:a16="http://schemas.microsoft.com/office/drawing/2014/main" id="{12D074AC-7F8E-1FE7-973C-9AA35417A3B2}"/>
              </a:ext>
            </a:extLst>
          </p:cNvPr>
          <p:cNvGrpSpPr/>
          <p:nvPr/>
        </p:nvGrpSpPr>
        <p:grpSpPr>
          <a:xfrm>
            <a:off x="2303394" y="330191"/>
            <a:ext cx="1043215" cy="1050125"/>
            <a:chOff x="3395081" y="379199"/>
            <a:chExt cx="1043215" cy="1050125"/>
          </a:xfrm>
        </p:grpSpPr>
        <p:sp>
          <p:nvSpPr>
            <p:cNvPr id="10" name="円/楕円 12">
              <a:extLst>
                <a:ext uri="{FF2B5EF4-FFF2-40B4-BE49-F238E27FC236}">
                  <a16:creationId xmlns:a16="http://schemas.microsoft.com/office/drawing/2014/main" id="{ED0C6175-87CF-8AC0-863E-C5FC13BEFAFD}"/>
                </a:ext>
              </a:extLst>
            </p:cNvPr>
            <p:cNvSpPr/>
            <p:nvPr/>
          </p:nvSpPr>
          <p:spPr>
            <a:xfrm>
              <a:off x="3395081" y="379199"/>
              <a:ext cx="1043215" cy="1043215"/>
            </a:xfrm>
            <a:prstGeom prst="ellipse">
              <a:avLst/>
            </a:prstGeom>
            <a:solidFill>
              <a:srgbClr val="B52F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CCDD5D23-3AAD-37A7-694A-F6FE8FAD5844}"/>
                </a:ext>
              </a:extLst>
            </p:cNvPr>
            <p:cNvSpPr txBox="1"/>
            <p:nvPr/>
          </p:nvSpPr>
          <p:spPr>
            <a:xfrm>
              <a:off x="3508774" y="567550"/>
              <a:ext cx="849195" cy="861774"/>
            </a:xfrm>
            <a:prstGeom prst="rect">
              <a:avLst/>
            </a:prstGeom>
            <a:noFill/>
          </p:spPr>
          <p:txBody>
            <a:bodyPr wrap="square" rtlCol="0">
              <a:spAutoFit/>
            </a:bodyPr>
            <a:lstStyle/>
            <a:p>
              <a:r>
                <a:rPr kumimoji="1" lang="ja-JP" altLang="en-US" sz="50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な</a:t>
              </a:r>
            </a:p>
          </p:txBody>
        </p:sp>
      </p:grpSp>
      <p:grpSp>
        <p:nvGrpSpPr>
          <p:cNvPr id="12" name="グループ化 11">
            <a:extLst>
              <a:ext uri="{FF2B5EF4-FFF2-40B4-BE49-F238E27FC236}">
                <a16:creationId xmlns:a16="http://schemas.microsoft.com/office/drawing/2014/main" id="{C5A963A1-B7CD-5A22-FB32-D2E61F85665E}"/>
              </a:ext>
            </a:extLst>
          </p:cNvPr>
          <p:cNvGrpSpPr/>
          <p:nvPr/>
        </p:nvGrpSpPr>
        <p:grpSpPr>
          <a:xfrm>
            <a:off x="3395519" y="667012"/>
            <a:ext cx="1043215" cy="1043215"/>
            <a:chOff x="4555317" y="401561"/>
            <a:chExt cx="1043215" cy="1043215"/>
          </a:xfrm>
        </p:grpSpPr>
        <p:sp>
          <p:nvSpPr>
            <p:cNvPr id="13" name="円/楕円 15">
              <a:extLst>
                <a:ext uri="{FF2B5EF4-FFF2-40B4-BE49-F238E27FC236}">
                  <a16:creationId xmlns:a16="http://schemas.microsoft.com/office/drawing/2014/main" id="{B1B3C27B-BBF6-C5CF-FFE7-74DFBDB3EAAA}"/>
                </a:ext>
              </a:extLst>
            </p:cNvPr>
            <p:cNvSpPr/>
            <p:nvPr/>
          </p:nvSpPr>
          <p:spPr>
            <a:xfrm>
              <a:off x="4555317" y="401561"/>
              <a:ext cx="1043215" cy="1043215"/>
            </a:xfrm>
            <a:prstGeom prst="ellipse">
              <a:avLst/>
            </a:prstGeom>
            <a:solidFill>
              <a:srgbClr val="B52F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24FF8D94-1AAA-BC54-47B8-D1D2E8009641}"/>
                </a:ext>
              </a:extLst>
            </p:cNvPr>
            <p:cNvSpPr txBox="1"/>
            <p:nvPr/>
          </p:nvSpPr>
          <p:spPr>
            <a:xfrm>
              <a:off x="4652326" y="567550"/>
              <a:ext cx="849195" cy="861774"/>
            </a:xfrm>
            <a:prstGeom prst="rect">
              <a:avLst/>
            </a:prstGeom>
            <a:noFill/>
          </p:spPr>
          <p:txBody>
            <a:bodyPr wrap="square" rtlCol="0">
              <a:spAutoFit/>
            </a:bodyPr>
            <a:lstStyle/>
            <a:p>
              <a:r>
                <a:rPr kumimoji="1" lang="ja-JP" altLang="en-US" sz="50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こ</a:t>
              </a:r>
            </a:p>
          </p:txBody>
        </p:sp>
      </p:grpSp>
      <p:grpSp>
        <p:nvGrpSpPr>
          <p:cNvPr id="15" name="グループ化 14">
            <a:extLst>
              <a:ext uri="{FF2B5EF4-FFF2-40B4-BE49-F238E27FC236}">
                <a16:creationId xmlns:a16="http://schemas.microsoft.com/office/drawing/2014/main" id="{82B3FE8A-C0A3-A62B-09C6-993FDCB84430}"/>
              </a:ext>
            </a:extLst>
          </p:cNvPr>
          <p:cNvGrpSpPr/>
          <p:nvPr/>
        </p:nvGrpSpPr>
        <p:grpSpPr>
          <a:xfrm>
            <a:off x="4530368" y="794957"/>
            <a:ext cx="1043215" cy="1043215"/>
            <a:chOff x="5715553" y="386109"/>
            <a:chExt cx="1043215" cy="1043215"/>
          </a:xfrm>
        </p:grpSpPr>
        <p:sp>
          <p:nvSpPr>
            <p:cNvPr id="16" name="円/楕円 18">
              <a:extLst>
                <a:ext uri="{FF2B5EF4-FFF2-40B4-BE49-F238E27FC236}">
                  <a16:creationId xmlns:a16="http://schemas.microsoft.com/office/drawing/2014/main" id="{BD324887-E354-134C-B2D2-FA97A58985DB}"/>
                </a:ext>
              </a:extLst>
            </p:cNvPr>
            <p:cNvSpPr/>
            <p:nvPr/>
          </p:nvSpPr>
          <p:spPr>
            <a:xfrm>
              <a:off x="5715553" y="386109"/>
              <a:ext cx="1043215" cy="1043215"/>
            </a:xfrm>
            <a:prstGeom prst="ellipse">
              <a:avLst/>
            </a:prstGeom>
            <a:solidFill>
              <a:srgbClr val="B52F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8CBF5FA3-067D-139B-989B-E314F793D7E9}"/>
                </a:ext>
              </a:extLst>
            </p:cNvPr>
            <p:cNvSpPr txBox="1"/>
            <p:nvPr/>
          </p:nvSpPr>
          <p:spPr>
            <a:xfrm>
              <a:off x="5812562" y="531680"/>
              <a:ext cx="849195" cy="861774"/>
            </a:xfrm>
            <a:prstGeom prst="rect">
              <a:avLst/>
            </a:prstGeom>
            <a:noFill/>
          </p:spPr>
          <p:txBody>
            <a:bodyPr wrap="square" rtlCol="0">
              <a:spAutoFit/>
            </a:bodyPr>
            <a:lstStyle/>
            <a:p>
              <a:r>
                <a:rPr kumimoji="1" lang="ja-JP" altLang="en-US" sz="50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と</a:t>
              </a:r>
            </a:p>
          </p:txBody>
        </p:sp>
      </p:grpSp>
      <p:grpSp>
        <p:nvGrpSpPr>
          <p:cNvPr id="31" name="グループ化 30">
            <a:extLst>
              <a:ext uri="{FF2B5EF4-FFF2-40B4-BE49-F238E27FC236}">
                <a16:creationId xmlns:a16="http://schemas.microsoft.com/office/drawing/2014/main" id="{E01CE0FB-867F-D6F8-6CB9-280179A4E14A}"/>
              </a:ext>
            </a:extLst>
          </p:cNvPr>
          <p:cNvGrpSpPr/>
          <p:nvPr/>
        </p:nvGrpSpPr>
        <p:grpSpPr>
          <a:xfrm>
            <a:off x="210427" y="2754888"/>
            <a:ext cx="8723146" cy="2844114"/>
            <a:chOff x="210427" y="2035971"/>
            <a:chExt cx="8723146" cy="2844114"/>
          </a:xfrm>
        </p:grpSpPr>
        <p:sp>
          <p:nvSpPr>
            <p:cNvPr id="19" name="正方形/長方形 18">
              <a:extLst>
                <a:ext uri="{FF2B5EF4-FFF2-40B4-BE49-F238E27FC236}">
                  <a16:creationId xmlns:a16="http://schemas.microsoft.com/office/drawing/2014/main" id="{7F9F07C9-C11E-2DEE-4CE4-5762E190EF43}"/>
                </a:ext>
              </a:extLst>
            </p:cNvPr>
            <p:cNvSpPr/>
            <p:nvPr/>
          </p:nvSpPr>
          <p:spPr>
            <a:xfrm>
              <a:off x="210427" y="2035971"/>
              <a:ext cx="8723146" cy="2844114"/>
            </a:xfrm>
            <a:prstGeom prst="rect">
              <a:avLst/>
            </a:prstGeom>
            <a:solidFill>
              <a:srgbClr val="F9E1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テキスト ボックス 19">
              <a:extLst>
                <a:ext uri="{FF2B5EF4-FFF2-40B4-BE49-F238E27FC236}">
                  <a16:creationId xmlns:a16="http://schemas.microsoft.com/office/drawing/2014/main" id="{87FBD995-5B73-6EDE-140B-D0CF231FC169}"/>
                </a:ext>
              </a:extLst>
            </p:cNvPr>
            <p:cNvSpPr txBox="1"/>
            <p:nvPr/>
          </p:nvSpPr>
          <p:spPr>
            <a:xfrm>
              <a:off x="332039" y="2311779"/>
              <a:ext cx="8479921" cy="2506455"/>
            </a:xfrm>
            <a:prstGeom prst="rect">
              <a:avLst/>
            </a:prstGeom>
            <a:noFill/>
          </p:spPr>
          <p:txBody>
            <a:bodyPr wrap="square" rtlCol="0">
              <a:spAutoFit/>
            </a:bodyPr>
            <a:lstStyle/>
            <a:p>
              <a:pPr algn="ctr">
                <a:lnSpc>
                  <a:spcPts val="6600"/>
                </a:lnSpc>
              </a:pPr>
              <a:r>
                <a:rPr kumimoji="1" lang="ja-JP" altLang="en-US" sz="5000" dirty="0">
                  <a:solidFill>
                    <a:srgbClr val="B52F25"/>
                  </a:solidFill>
                  <a:effectLst/>
                  <a:latin typeface="HGP創英角ｺﾞｼｯｸUB" panose="020B0900000000000000" pitchFamily="50" charset="-128"/>
                  <a:ea typeface="HGP創英角ｺﾞｼｯｸUB" panose="020B0900000000000000" pitchFamily="50" charset="-128"/>
                </a:rPr>
                <a:t>災害が起こる前に</a:t>
              </a:r>
              <a:endParaRPr kumimoji="1" lang="en-US" altLang="ja-JP" sz="5000" dirty="0">
                <a:solidFill>
                  <a:srgbClr val="B52F25"/>
                </a:solidFill>
                <a:effectLst/>
                <a:latin typeface="HGP創英角ｺﾞｼｯｸUB" panose="020B0900000000000000" pitchFamily="50" charset="-128"/>
                <a:ea typeface="HGP創英角ｺﾞｼｯｸUB" panose="020B0900000000000000" pitchFamily="50" charset="-128"/>
              </a:endParaRPr>
            </a:p>
            <a:p>
              <a:pPr algn="ctr">
                <a:lnSpc>
                  <a:spcPts val="6600"/>
                </a:lnSpc>
              </a:pPr>
              <a:r>
                <a:rPr kumimoji="1" lang="ja-JP" altLang="en-US" sz="5000" dirty="0">
                  <a:solidFill>
                    <a:srgbClr val="B52F25"/>
                  </a:solidFill>
                  <a:latin typeface="HGP創英角ｺﾞｼｯｸUB" panose="020B0900000000000000" pitchFamily="50" charset="-128"/>
                  <a:ea typeface="HGP創英角ｺﾞｼｯｸUB" panose="020B0900000000000000" pitchFamily="50" charset="-128"/>
                </a:rPr>
                <a:t>安全な場所へ避難すること</a:t>
              </a:r>
              <a:endParaRPr kumimoji="1" lang="en-US" altLang="ja-JP" sz="5000" dirty="0">
                <a:solidFill>
                  <a:srgbClr val="B52F25"/>
                </a:solidFill>
                <a:latin typeface="HGP創英角ｺﾞｼｯｸUB" panose="020B0900000000000000" pitchFamily="50" charset="-128"/>
                <a:ea typeface="HGP創英角ｺﾞｼｯｸUB" panose="020B0900000000000000" pitchFamily="50" charset="-128"/>
              </a:endParaRPr>
            </a:p>
            <a:p>
              <a:pPr algn="ctr">
                <a:lnSpc>
                  <a:spcPts val="6600"/>
                </a:lnSpc>
              </a:pPr>
              <a:r>
                <a:rPr kumimoji="1" lang="ja-JP" altLang="en-US" sz="4000" dirty="0">
                  <a:effectLst/>
                  <a:latin typeface="HGP創英角ｺﾞｼｯｸUB" panose="020B0900000000000000" pitchFamily="50" charset="-128"/>
                  <a:ea typeface="HGP創英角ｺﾞｼｯｸUB" panose="020B0900000000000000" pitchFamily="50" charset="-128"/>
                </a:rPr>
                <a:t>が</a:t>
              </a:r>
              <a:r>
                <a:rPr kumimoji="1" lang="ja-JP" altLang="en-US" sz="4000" dirty="0">
                  <a:latin typeface="HGP創英角ｺﾞｼｯｸUB" panose="020B0900000000000000" pitchFamily="50" charset="-128"/>
                  <a:ea typeface="HGP創英角ｺﾞｼｯｸUB" panose="020B0900000000000000" pitchFamily="50" charset="-128"/>
                </a:rPr>
                <a:t>大切</a:t>
              </a:r>
              <a:r>
                <a:rPr kumimoji="1" lang="ja-JP" altLang="en-US" sz="4000" dirty="0">
                  <a:effectLst/>
                  <a:latin typeface="HGP創英角ｺﾞｼｯｸUB" panose="020B0900000000000000" pitchFamily="50" charset="-128"/>
                  <a:ea typeface="HGP創英角ｺﾞｼｯｸUB" panose="020B0900000000000000" pitchFamily="50" charset="-128"/>
                </a:rPr>
                <a:t>です。</a:t>
              </a:r>
              <a:endParaRPr kumimoji="1" lang="en-US" altLang="ja-JP" sz="4000" dirty="0">
                <a:effectLst/>
                <a:latin typeface="HGP創英角ｺﾞｼｯｸUB" panose="020B0900000000000000" pitchFamily="50" charset="-128"/>
                <a:ea typeface="HGP創英角ｺﾞｼｯｸUB" panose="020B0900000000000000" pitchFamily="50" charset="-128"/>
              </a:endParaRPr>
            </a:p>
          </p:txBody>
        </p:sp>
        <p:sp>
          <p:nvSpPr>
            <p:cNvPr id="22" name="テキスト ボックス 21">
              <a:extLst>
                <a:ext uri="{FF2B5EF4-FFF2-40B4-BE49-F238E27FC236}">
                  <a16:creationId xmlns:a16="http://schemas.microsoft.com/office/drawing/2014/main" id="{C96DBBBF-1001-91D1-B8D8-FA6D50FD5D49}"/>
                </a:ext>
              </a:extLst>
            </p:cNvPr>
            <p:cNvSpPr txBox="1"/>
            <p:nvPr/>
          </p:nvSpPr>
          <p:spPr>
            <a:xfrm>
              <a:off x="2371794" y="2183834"/>
              <a:ext cx="939779" cy="246221"/>
            </a:xfrm>
            <a:prstGeom prst="rect">
              <a:avLst/>
            </a:prstGeom>
            <a:noFill/>
          </p:spPr>
          <p:txBody>
            <a:bodyPr wrap="square" lIns="0" tIns="0" rIns="0" bIns="0" rtlCol="0" anchor="ctr" anchorCtr="0">
              <a:spAutoFit/>
            </a:bodyPr>
            <a:lstStyle/>
            <a:p>
              <a:pPr algn="dist"/>
              <a:r>
                <a:rPr kumimoji="1" lang="ja-JP" altLang="en-US" sz="1600" dirty="0">
                  <a:solidFill>
                    <a:srgbClr val="B52F25"/>
                  </a:solidFill>
                  <a:latin typeface="HGP創英角ｺﾞｼｯｸUB" panose="020B0900000000000000" pitchFamily="50" charset="-128"/>
                  <a:ea typeface="HGP創英角ｺﾞｼｯｸUB" panose="020B0900000000000000" pitchFamily="50" charset="-128"/>
                </a:rPr>
                <a:t>さいがい</a:t>
              </a:r>
            </a:p>
          </p:txBody>
        </p:sp>
        <p:sp>
          <p:nvSpPr>
            <p:cNvPr id="30" name="テキスト ボックス 29">
              <a:extLst>
                <a:ext uri="{FF2B5EF4-FFF2-40B4-BE49-F238E27FC236}">
                  <a16:creationId xmlns:a16="http://schemas.microsoft.com/office/drawing/2014/main" id="{B2B429F0-1930-42E5-4D89-839ED4344A69}"/>
                </a:ext>
              </a:extLst>
            </p:cNvPr>
            <p:cNvSpPr txBox="1"/>
            <p:nvPr/>
          </p:nvSpPr>
          <p:spPr>
            <a:xfrm>
              <a:off x="4946357" y="3041084"/>
              <a:ext cx="939779" cy="246221"/>
            </a:xfrm>
            <a:prstGeom prst="rect">
              <a:avLst/>
            </a:prstGeom>
            <a:noFill/>
          </p:spPr>
          <p:txBody>
            <a:bodyPr wrap="square" lIns="0" tIns="0" rIns="0" bIns="0" rtlCol="0" anchor="ctr" anchorCtr="0">
              <a:spAutoFit/>
            </a:bodyPr>
            <a:lstStyle/>
            <a:p>
              <a:pPr algn="dist"/>
              <a:r>
                <a:rPr kumimoji="1" lang="ja-JP" altLang="en-US" sz="1600" dirty="0">
                  <a:solidFill>
                    <a:srgbClr val="B52F25"/>
                  </a:solidFill>
                  <a:latin typeface="HGP創英角ｺﾞｼｯｸUB" panose="020B0900000000000000" pitchFamily="50" charset="-128"/>
                  <a:ea typeface="HGP創英角ｺﾞｼｯｸUB" panose="020B0900000000000000" pitchFamily="50" charset="-128"/>
                </a:rPr>
                <a:t>ひ　なん</a:t>
              </a:r>
            </a:p>
          </p:txBody>
        </p:sp>
      </p:grpSp>
      <p:sp>
        <p:nvSpPr>
          <p:cNvPr id="18" name="テキスト ボックス 17">
            <a:extLst>
              <a:ext uri="{FF2B5EF4-FFF2-40B4-BE49-F238E27FC236}">
                <a16:creationId xmlns:a16="http://schemas.microsoft.com/office/drawing/2014/main" id="{AFC951E6-72C8-BC90-8293-61CDE91F4167}"/>
              </a:ext>
            </a:extLst>
          </p:cNvPr>
          <p:cNvSpPr txBox="1"/>
          <p:nvPr/>
        </p:nvSpPr>
        <p:spPr>
          <a:xfrm>
            <a:off x="142671" y="2314016"/>
            <a:ext cx="4011034" cy="584775"/>
          </a:xfrm>
          <a:prstGeom prst="rect">
            <a:avLst/>
          </a:prstGeom>
          <a:noFill/>
        </p:spPr>
        <p:txBody>
          <a:bodyPr wrap="none" rtlCol="0">
            <a:spAutoFit/>
          </a:bodyPr>
          <a:lstStyle/>
          <a:p>
            <a:r>
              <a:rPr kumimoji="1" lang="ja-JP" altLang="en-US" sz="3200" dirty="0">
                <a:latin typeface="HGP創英角ｺﾞｼｯｸUB" panose="020B0900000000000000" pitchFamily="50" charset="-128"/>
                <a:ea typeface="HGP創英角ｺﾞｼｯｸUB" panose="020B0900000000000000" pitchFamily="50" charset="-128"/>
              </a:rPr>
              <a:t>自分の命を守るために</a:t>
            </a:r>
          </a:p>
        </p:txBody>
      </p:sp>
      <p:grpSp>
        <p:nvGrpSpPr>
          <p:cNvPr id="21" name="グループ化 20">
            <a:extLst>
              <a:ext uri="{FF2B5EF4-FFF2-40B4-BE49-F238E27FC236}">
                <a16:creationId xmlns:a16="http://schemas.microsoft.com/office/drawing/2014/main" id="{3FDAF857-94E4-FFB4-38C1-27658C950A54}"/>
              </a:ext>
            </a:extLst>
          </p:cNvPr>
          <p:cNvGrpSpPr/>
          <p:nvPr/>
        </p:nvGrpSpPr>
        <p:grpSpPr>
          <a:xfrm>
            <a:off x="5699353" y="0"/>
            <a:ext cx="3257093" cy="3257093"/>
            <a:chOff x="412123" y="222707"/>
            <a:chExt cx="2523910" cy="2523910"/>
          </a:xfrm>
        </p:grpSpPr>
        <p:grpSp>
          <p:nvGrpSpPr>
            <p:cNvPr id="23" name="グループ化 22">
              <a:extLst>
                <a:ext uri="{FF2B5EF4-FFF2-40B4-BE49-F238E27FC236}">
                  <a16:creationId xmlns:a16="http://schemas.microsoft.com/office/drawing/2014/main" id="{66273E4A-36DE-1A99-4B27-501C0B577F74}"/>
                </a:ext>
              </a:extLst>
            </p:cNvPr>
            <p:cNvGrpSpPr/>
            <p:nvPr/>
          </p:nvGrpSpPr>
          <p:grpSpPr>
            <a:xfrm>
              <a:off x="412123" y="222707"/>
              <a:ext cx="2523910" cy="2523910"/>
              <a:chOff x="6638813" y="916744"/>
              <a:chExt cx="2523910" cy="2523910"/>
            </a:xfrm>
          </p:grpSpPr>
          <p:sp>
            <p:nvSpPr>
              <p:cNvPr id="26" name="円/楕円 7">
                <a:extLst>
                  <a:ext uri="{FF2B5EF4-FFF2-40B4-BE49-F238E27FC236}">
                    <a16:creationId xmlns:a16="http://schemas.microsoft.com/office/drawing/2014/main" id="{522A539A-56E9-E218-946D-7FC2BBABF86C}"/>
                  </a:ext>
                </a:extLst>
              </p:cNvPr>
              <p:cNvSpPr/>
              <p:nvPr/>
            </p:nvSpPr>
            <p:spPr>
              <a:xfrm>
                <a:off x="6708156" y="986087"/>
                <a:ext cx="2385224" cy="2385224"/>
              </a:xfrm>
              <a:prstGeom prst="ellips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a:p>
            </p:txBody>
          </p:sp>
          <p:sp>
            <p:nvSpPr>
              <p:cNvPr id="27" name="円/楕円 8">
                <a:extLst>
                  <a:ext uri="{FF2B5EF4-FFF2-40B4-BE49-F238E27FC236}">
                    <a16:creationId xmlns:a16="http://schemas.microsoft.com/office/drawing/2014/main" id="{0E8F7E68-87F1-B8E6-AC58-E4D38CDD0A74}"/>
                  </a:ext>
                </a:extLst>
              </p:cNvPr>
              <p:cNvSpPr/>
              <p:nvPr/>
            </p:nvSpPr>
            <p:spPr>
              <a:xfrm>
                <a:off x="6638813" y="916744"/>
                <a:ext cx="2523910" cy="2523910"/>
              </a:xfrm>
              <a:prstGeom prst="ellipse">
                <a:avLst/>
              </a:prstGeom>
              <a:no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a:p>
            </p:txBody>
          </p:sp>
        </p:grpSp>
        <p:sp>
          <p:nvSpPr>
            <p:cNvPr id="24" name="テキスト ボックス 23">
              <a:extLst>
                <a:ext uri="{FF2B5EF4-FFF2-40B4-BE49-F238E27FC236}">
                  <a16:creationId xmlns:a16="http://schemas.microsoft.com/office/drawing/2014/main" id="{DFB52524-E7BE-4250-B754-F2102876261B}"/>
                </a:ext>
              </a:extLst>
            </p:cNvPr>
            <p:cNvSpPr txBox="1"/>
            <p:nvPr/>
          </p:nvSpPr>
          <p:spPr>
            <a:xfrm>
              <a:off x="457330" y="965869"/>
              <a:ext cx="2452275" cy="1354055"/>
            </a:xfrm>
            <a:prstGeom prst="rect">
              <a:avLst/>
            </a:prstGeom>
            <a:noFill/>
          </p:spPr>
          <p:txBody>
            <a:bodyPr wrap="none" rtlCol="0">
              <a:spAutoFit/>
            </a:bodyPr>
            <a:lstStyle/>
            <a:p>
              <a:pPr algn="ctr">
                <a:lnSpc>
                  <a:spcPct val="120000"/>
                </a:lnSpc>
              </a:pPr>
              <a:r>
                <a:rPr kumimoji="1" lang="ja-JP" altLang="en-US" sz="4800" dirty="0">
                  <a:solidFill>
                    <a:schemeClr val="bg1"/>
                  </a:solidFill>
                  <a:latin typeface="HGP創英角ｺﾞｼｯｸUB" panose="020B0900000000000000" pitchFamily="50" charset="-128"/>
                  <a:ea typeface="HGP創英角ｺﾞｼｯｸUB" panose="020B0900000000000000" pitchFamily="50" charset="-128"/>
                </a:rPr>
                <a:t>早めの避難</a:t>
              </a:r>
              <a:endParaRPr kumimoji="1" lang="en-US" altLang="ja-JP" sz="4800" dirty="0">
                <a:solidFill>
                  <a:schemeClr val="bg1"/>
                </a:solidFill>
                <a:latin typeface="HGP創英角ｺﾞｼｯｸUB" panose="020B0900000000000000" pitchFamily="50" charset="-128"/>
                <a:ea typeface="HGP創英角ｺﾞｼｯｸUB" panose="020B0900000000000000" pitchFamily="50" charset="-128"/>
              </a:endParaRPr>
            </a:p>
            <a:p>
              <a:pPr algn="ctr">
                <a:lnSpc>
                  <a:spcPct val="120000"/>
                </a:lnSpc>
              </a:pPr>
              <a:r>
                <a:rPr kumimoji="1" lang="ja-JP" altLang="en-US" sz="4800" dirty="0">
                  <a:solidFill>
                    <a:schemeClr val="bg1"/>
                  </a:solidFill>
                  <a:latin typeface="HGP創英角ｺﾞｼｯｸUB" panose="020B0900000000000000" pitchFamily="50" charset="-128"/>
                  <a:ea typeface="HGP創英角ｺﾞｼｯｸUB" panose="020B0900000000000000" pitchFamily="50" charset="-128"/>
                </a:rPr>
                <a:t>が大事</a:t>
              </a:r>
              <a:r>
                <a:rPr kumimoji="1" lang="en-US" altLang="ja-JP" sz="4800" dirty="0">
                  <a:solidFill>
                    <a:schemeClr val="bg1"/>
                  </a:solidFill>
                  <a:latin typeface="HGP創英角ｺﾞｼｯｸUB" panose="020B0900000000000000" pitchFamily="50" charset="-128"/>
                  <a:ea typeface="HGP創英角ｺﾞｼｯｸUB" panose="020B0900000000000000" pitchFamily="50" charset="-128"/>
                </a:rPr>
                <a:t>!!</a:t>
              </a:r>
              <a:endParaRPr kumimoji="1" lang="ja-JP" altLang="en-US" sz="4800"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25" name="テキスト ボックス 24">
              <a:extLst>
                <a:ext uri="{FF2B5EF4-FFF2-40B4-BE49-F238E27FC236}">
                  <a16:creationId xmlns:a16="http://schemas.microsoft.com/office/drawing/2014/main" id="{2107E384-1C14-51BE-A98C-6089FF4AAE70}"/>
                </a:ext>
              </a:extLst>
            </p:cNvPr>
            <p:cNvSpPr txBox="1"/>
            <p:nvPr/>
          </p:nvSpPr>
          <p:spPr>
            <a:xfrm>
              <a:off x="2081407" y="933499"/>
              <a:ext cx="665607" cy="190796"/>
            </a:xfrm>
            <a:prstGeom prst="rect">
              <a:avLst/>
            </a:prstGeom>
            <a:noFill/>
          </p:spPr>
          <p:txBody>
            <a:bodyPr wrap="square" lIns="0" tIns="0" rIns="0" bIns="0" rtlCol="0" anchor="ctr" anchorCtr="0">
              <a:spAutoFit/>
            </a:bodyPr>
            <a:lstStyle/>
            <a:p>
              <a:pPr algn="dist"/>
              <a:r>
                <a:rPr kumimoji="1" lang="ja-JP" altLang="en-US" sz="1600" dirty="0">
                  <a:solidFill>
                    <a:schemeClr val="bg1"/>
                  </a:solidFill>
                  <a:latin typeface="HGP創英角ｺﾞｼｯｸUB" panose="020B0900000000000000" pitchFamily="50" charset="-128"/>
                  <a:ea typeface="HGP創英角ｺﾞｼｯｸUB" panose="020B0900000000000000" pitchFamily="50" charset="-128"/>
                </a:rPr>
                <a:t>ひ　　なん</a:t>
              </a:r>
            </a:p>
          </p:txBody>
        </p:sp>
      </p:grpSp>
    </p:spTree>
    <p:extLst>
      <p:ext uri="{BB962C8B-B14F-4D97-AF65-F5344CB8AC3E}">
        <p14:creationId xmlns:p14="http://schemas.microsoft.com/office/powerpoint/2010/main" val="3992790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500"/>
                                        <p:tgtEl>
                                          <p:spTgt spid="31"/>
                                        </p:tgtEl>
                                      </p:cBhvr>
                                    </p:animEffect>
                                  </p:childTnLst>
                                </p:cTn>
                              </p:par>
                            </p:childTnLst>
                          </p:cTn>
                        </p:par>
                      </p:childTnLst>
                    </p:cTn>
                  </p:par>
                  <p:par>
                    <p:cTn id="12" fill="hold">
                      <p:stCondLst>
                        <p:cond delay="indefinite"/>
                      </p:stCondLst>
                      <p:childTnLst>
                        <p:par>
                          <p:cTn id="13" fill="hold">
                            <p:stCondLst>
                              <p:cond delay="0"/>
                            </p:stCondLst>
                            <p:childTnLst>
                              <p:par>
                                <p:cTn id="14" presetID="26" presetClass="entr" presetSubtype="0" fill="hold" nodeType="click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ipe(down)">
                                      <p:cBhvr>
                                        <p:cTn id="16" dur="580">
                                          <p:stCondLst>
                                            <p:cond delay="0"/>
                                          </p:stCondLst>
                                        </p:cTn>
                                        <p:tgtEl>
                                          <p:spTgt spid="21"/>
                                        </p:tgtEl>
                                      </p:cBhvr>
                                    </p:animEffect>
                                    <p:anim calcmode="lin" valueType="num">
                                      <p:cBhvr>
                                        <p:cTn id="17"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22" dur="26">
                                          <p:stCondLst>
                                            <p:cond delay="650"/>
                                          </p:stCondLst>
                                        </p:cTn>
                                        <p:tgtEl>
                                          <p:spTgt spid="21"/>
                                        </p:tgtEl>
                                      </p:cBhvr>
                                      <p:to x="100000" y="60000"/>
                                    </p:animScale>
                                    <p:animScale>
                                      <p:cBhvr>
                                        <p:cTn id="23" dur="166" decel="50000">
                                          <p:stCondLst>
                                            <p:cond delay="676"/>
                                          </p:stCondLst>
                                        </p:cTn>
                                        <p:tgtEl>
                                          <p:spTgt spid="21"/>
                                        </p:tgtEl>
                                      </p:cBhvr>
                                      <p:to x="100000" y="100000"/>
                                    </p:animScale>
                                    <p:animScale>
                                      <p:cBhvr>
                                        <p:cTn id="24" dur="26">
                                          <p:stCondLst>
                                            <p:cond delay="1312"/>
                                          </p:stCondLst>
                                        </p:cTn>
                                        <p:tgtEl>
                                          <p:spTgt spid="21"/>
                                        </p:tgtEl>
                                      </p:cBhvr>
                                      <p:to x="100000" y="80000"/>
                                    </p:animScale>
                                    <p:animScale>
                                      <p:cBhvr>
                                        <p:cTn id="25" dur="166" decel="50000">
                                          <p:stCondLst>
                                            <p:cond delay="1338"/>
                                          </p:stCondLst>
                                        </p:cTn>
                                        <p:tgtEl>
                                          <p:spTgt spid="21"/>
                                        </p:tgtEl>
                                      </p:cBhvr>
                                      <p:to x="100000" y="100000"/>
                                    </p:animScale>
                                    <p:animScale>
                                      <p:cBhvr>
                                        <p:cTn id="26" dur="26">
                                          <p:stCondLst>
                                            <p:cond delay="1642"/>
                                          </p:stCondLst>
                                        </p:cTn>
                                        <p:tgtEl>
                                          <p:spTgt spid="21"/>
                                        </p:tgtEl>
                                      </p:cBhvr>
                                      <p:to x="100000" y="90000"/>
                                    </p:animScale>
                                    <p:animScale>
                                      <p:cBhvr>
                                        <p:cTn id="27" dur="166" decel="50000">
                                          <p:stCondLst>
                                            <p:cond delay="1668"/>
                                          </p:stCondLst>
                                        </p:cTn>
                                        <p:tgtEl>
                                          <p:spTgt spid="21"/>
                                        </p:tgtEl>
                                      </p:cBhvr>
                                      <p:to x="100000" y="100000"/>
                                    </p:animScale>
                                    <p:animScale>
                                      <p:cBhvr>
                                        <p:cTn id="28" dur="26">
                                          <p:stCondLst>
                                            <p:cond delay="1808"/>
                                          </p:stCondLst>
                                        </p:cTn>
                                        <p:tgtEl>
                                          <p:spTgt spid="21"/>
                                        </p:tgtEl>
                                      </p:cBhvr>
                                      <p:to x="100000" y="95000"/>
                                    </p:animScale>
                                    <p:animScale>
                                      <p:cBhvr>
                                        <p:cTn id="29" dur="166" decel="50000">
                                          <p:stCondLst>
                                            <p:cond delay="1834"/>
                                          </p:stCondLst>
                                        </p:cTn>
                                        <p:tgtEl>
                                          <p:spTgt spid="2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24C545B7-4A76-41C6-A249-81AA962B1F89}" type="slidenum">
              <a:rPr kumimoji="1" lang="ja-JP" altLang="en-US" smtClean="0"/>
              <a:pPr/>
              <a:t>11</a:t>
            </a:fld>
            <a:endParaRPr kumimoji="1" lang="ja-JP" altLang="en-US"/>
          </a:p>
        </p:txBody>
      </p:sp>
      <p:grpSp>
        <p:nvGrpSpPr>
          <p:cNvPr id="2" name="グループ化 1"/>
          <p:cNvGrpSpPr/>
          <p:nvPr/>
        </p:nvGrpSpPr>
        <p:grpSpPr>
          <a:xfrm>
            <a:off x="0" y="3802380"/>
            <a:ext cx="9144000" cy="1645920"/>
            <a:chOff x="0" y="3802380"/>
            <a:chExt cx="9144000" cy="1645920"/>
          </a:xfrm>
        </p:grpSpPr>
        <p:sp>
          <p:nvSpPr>
            <p:cNvPr id="17" name="正方形/長方形 16"/>
            <p:cNvSpPr/>
            <p:nvPr/>
          </p:nvSpPr>
          <p:spPr>
            <a:xfrm>
              <a:off x="0" y="3802380"/>
              <a:ext cx="9144000" cy="1645920"/>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571500" y="4040564"/>
              <a:ext cx="8270213" cy="1169551"/>
            </a:xfrm>
            <a:prstGeom prst="rect">
              <a:avLst/>
            </a:prstGeom>
            <a:noFill/>
          </p:spPr>
          <p:txBody>
            <a:bodyPr wrap="none" rtlCol="0">
              <a:spAutoFit/>
            </a:bodyPr>
            <a:lstStyle/>
            <a:p>
              <a:r>
                <a:rPr kumimoji="1" lang="ja-JP" altLang="en-US" sz="5000" dirty="0">
                  <a:solidFill>
                    <a:schemeClr val="bg1"/>
                  </a:solidFill>
                  <a:latin typeface="HGP創英角ｺﾞｼｯｸUB" panose="020B0900000000000000" pitchFamily="50" charset="-128"/>
                  <a:ea typeface="HGP創英角ｺﾞｼｯｸUB" panose="020B0900000000000000" pitchFamily="50" charset="-128"/>
                </a:rPr>
                <a:t>みなさんは</a:t>
              </a:r>
              <a:r>
                <a:rPr kumimoji="1" lang="ja-JP" altLang="en-US" sz="7000" dirty="0">
                  <a:solidFill>
                    <a:schemeClr val="bg1"/>
                  </a:solidFill>
                  <a:latin typeface="HGP創英角ｺﾞｼｯｸUB" panose="020B0900000000000000" pitchFamily="50" charset="-128"/>
                  <a:ea typeface="HGP創英角ｺﾞｼｯｸUB" panose="020B0900000000000000" pitchFamily="50" charset="-128"/>
                </a:rPr>
                <a:t>避難</a:t>
              </a:r>
              <a:r>
                <a:rPr kumimoji="1" lang="ja-JP" altLang="en-US" sz="5000" dirty="0">
                  <a:solidFill>
                    <a:schemeClr val="bg1"/>
                  </a:solidFill>
                  <a:latin typeface="HGP創英角ｺﾞｼｯｸUB" panose="020B0900000000000000" pitchFamily="50" charset="-128"/>
                  <a:ea typeface="HGP創英角ｺﾞｼｯｸUB" panose="020B0900000000000000" pitchFamily="50" charset="-128"/>
                </a:rPr>
                <a:t>できますか？</a:t>
              </a:r>
            </a:p>
          </p:txBody>
        </p:sp>
        <p:sp>
          <p:nvSpPr>
            <p:cNvPr id="7" name="テキスト ボックス 6"/>
            <p:cNvSpPr txBox="1"/>
            <p:nvPr/>
          </p:nvSpPr>
          <p:spPr>
            <a:xfrm>
              <a:off x="3764692" y="3905768"/>
              <a:ext cx="1433384" cy="369332"/>
            </a:xfrm>
            <a:prstGeom prst="rect">
              <a:avLst/>
            </a:prstGeom>
            <a:noFill/>
          </p:spPr>
          <p:txBody>
            <a:bodyPr wrap="square" rtlCol="0">
              <a:spAutoFit/>
            </a:bodyPr>
            <a:lstStyle/>
            <a:p>
              <a:pPr algn="dist"/>
              <a:r>
                <a:rPr kumimoji="1" lang="ja-JP" altLang="en-US" dirty="0">
                  <a:solidFill>
                    <a:schemeClr val="bg1"/>
                  </a:solidFill>
                  <a:latin typeface="HGP創英角ｺﾞｼｯｸUB" panose="020B0900000000000000" pitchFamily="50" charset="-128"/>
                  <a:ea typeface="HGP創英角ｺﾞｼｯｸUB" panose="020B0900000000000000" pitchFamily="50" charset="-128"/>
                </a:rPr>
                <a:t>ひ　なん</a:t>
              </a:r>
            </a:p>
          </p:txBody>
        </p:sp>
      </p:grpSp>
      <p:pic>
        <p:nvPicPr>
          <p:cNvPr id="5" name="図 4" descr="人形, おもちゃ, テーブル, 時計 が含まれている画像&#10;&#10;AI によって生成されたコンテンツは間違っている可能性があります。">
            <a:extLst>
              <a:ext uri="{FF2B5EF4-FFF2-40B4-BE49-F238E27FC236}">
                <a16:creationId xmlns:a16="http://schemas.microsoft.com/office/drawing/2014/main" id="{B8F2F338-48B8-D07F-8E1D-F5591AD8BB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00268" y="-18532"/>
            <a:ext cx="4762500" cy="3924300"/>
          </a:xfrm>
          <a:prstGeom prst="rect">
            <a:avLst/>
          </a:prstGeom>
        </p:spPr>
      </p:pic>
    </p:spTree>
    <p:extLst>
      <p:ext uri="{BB962C8B-B14F-4D97-AF65-F5344CB8AC3E}">
        <p14:creationId xmlns:p14="http://schemas.microsoft.com/office/powerpoint/2010/main" val="2464664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horizontal)">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24C545B7-4A76-41C6-A249-81AA962B1F89}" type="slidenum">
              <a:rPr kumimoji="1" lang="ja-JP" altLang="en-US" smtClean="0"/>
              <a:pPr/>
              <a:t>12</a:t>
            </a:fld>
            <a:endParaRPr kumimoji="1" lang="ja-JP" altLang="en-US"/>
          </a:p>
        </p:txBody>
      </p:sp>
      <p:grpSp>
        <p:nvGrpSpPr>
          <p:cNvPr id="15" name="グループ化 14"/>
          <p:cNvGrpSpPr/>
          <p:nvPr/>
        </p:nvGrpSpPr>
        <p:grpSpPr>
          <a:xfrm>
            <a:off x="72587" y="241926"/>
            <a:ext cx="5284955" cy="5858029"/>
            <a:chOff x="72587" y="241926"/>
            <a:chExt cx="5284955" cy="5858029"/>
          </a:xfrm>
        </p:grpSpPr>
        <p:sp>
          <p:nvSpPr>
            <p:cNvPr id="4" name="円/楕円 3"/>
            <p:cNvSpPr/>
            <p:nvPr/>
          </p:nvSpPr>
          <p:spPr>
            <a:xfrm>
              <a:off x="720042" y="2556245"/>
              <a:ext cx="3543711" cy="3543710"/>
            </a:xfrm>
            <a:prstGeom prst="ellipse">
              <a:avLst/>
            </a:prstGeom>
            <a:pattFill prst="pct75">
              <a:fgClr>
                <a:schemeClr val="accent1">
                  <a:lumMod val="60000"/>
                  <a:lumOff val="40000"/>
                </a:schemeClr>
              </a:fgClr>
              <a:bgClr>
                <a:schemeClr val="bg1"/>
              </a:bgClr>
            </a:patt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 name="円/楕円 4"/>
            <p:cNvSpPr/>
            <p:nvPr/>
          </p:nvSpPr>
          <p:spPr>
            <a:xfrm>
              <a:off x="72587" y="241926"/>
              <a:ext cx="3419918" cy="3419918"/>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288526" y="352605"/>
              <a:ext cx="5069016" cy="646331"/>
            </a:xfrm>
            <a:prstGeom prst="rect">
              <a:avLst/>
            </a:prstGeom>
            <a:noFill/>
          </p:spPr>
          <p:txBody>
            <a:bodyPr wrap="none" rtlCol="0">
              <a:spAutoFit/>
            </a:bodyPr>
            <a:lstStyle/>
            <a:p>
              <a:r>
                <a:rPr kumimoji="1" lang="ja-JP" altLang="en-US" sz="3600" dirty="0">
                  <a:solidFill>
                    <a:schemeClr val="bg1"/>
                  </a:solidFill>
                  <a:effectLst>
                    <a:glow rad="127000">
                      <a:schemeClr val="accent1">
                        <a:lumMod val="75000"/>
                      </a:schemeClr>
                    </a:glow>
                  </a:effectLst>
                  <a:latin typeface="HGP創英角ｺﾞｼｯｸUB" panose="020B0900000000000000" pitchFamily="50" charset="-128"/>
                  <a:ea typeface="HGP創英角ｺﾞｼｯｸUB" panose="020B0900000000000000" pitchFamily="50" charset="-128"/>
                </a:rPr>
                <a:t>「自分の命は自分で守る」</a:t>
              </a:r>
            </a:p>
          </p:txBody>
        </p:sp>
        <p:pic>
          <p:nvPicPr>
            <p:cNvPr id="7" name="図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9228" y="2631497"/>
              <a:ext cx="2550649" cy="3101092"/>
            </a:xfrm>
            <a:prstGeom prst="rect">
              <a:avLst/>
            </a:prstGeom>
          </p:spPr>
        </p:pic>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5063" y="3081125"/>
              <a:ext cx="2111117" cy="2447669"/>
            </a:xfrm>
            <a:prstGeom prst="rect">
              <a:avLst/>
            </a:prstGeom>
          </p:spPr>
        </p:pic>
        <p:sp>
          <p:nvSpPr>
            <p:cNvPr id="10" name="テキスト ボックス 9"/>
            <p:cNvSpPr txBox="1"/>
            <p:nvPr/>
          </p:nvSpPr>
          <p:spPr>
            <a:xfrm>
              <a:off x="561699" y="1198193"/>
              <a:ext cx="2441694" cy="1446550"/>
            </a:xfrm>
            <a:prstGeom prst="rect">
              <a:avLst/>
            </a:prstGeom>
            <a:noFill/>
          </p:spPr>
          <p:txBody>
            <a:bodyPr wrap="none" rtlCol="0">
              <a:spAutoFit/>
            </a:bodyPr>
            <a:lstStyle/>
            <a:p>
              <a:r>
                <a:rPr lang="ja-JP" altLang="en-US" sz="8800" dirty="0">
                  <a:solidFill>
                    <a:schemeClr val="bg1"/>
                  </a:solidFill>
                  <a:latin typeface="HGP創英角ｺﾞｼｯｸUB" panose="020B0900000000000000" pitchFamily="50" charset="-128"/>
                  <a:ea typeface="HGP創英角ｺﾞｼｯｸUB" panose="020B0900000000000000" pitchFamily="50" charset="-128"/>
                </a:rPr>
                <a:t>自助</a:t>
              </a:r>
              <a:endParaRPr kumimoji="1" lang="ja-JP" altLang="en-US" sz="8800" dirty="0">
                <a:solidFill>
                  <a:schemeClr val="bg1"/>
                </a:solidFill>
                <a:latin typeface="HGP創英角ｺﾞｼｯｸUB" panose="020B0900000000000000" pitchFamily="50" charset="-128"/>
                <a:ea typeface="HGP創英角ｺﾞｼｯｸUB" panose="020B0900000000000000" pitchFamily="50" charset="-128"/>
              </a:endParaRPr>
            </a:p>
          </p:txBody>
        </p:sp>
      </p:grpSp>
      <p:grpSp>
        <p:nvGrpSpPr>
          <p:cNvPr id="16" name="グループ化 15"/>
          <p:cNvGrpSpPr/>
          <p:nvPr/>
        </p:nvGrpSpPr>
        <p:grpSpPr>
          <a:xfrm>
            <a:off x="4256573" y="1297781"/>
            <a:ext cx="4887427" cy="5447650"/>
            <a:chOff x="4256573" y="1297781"/>
            <a:chExt cx="4887427" cy="5447650"/>
          </a:xfrm>
        </p:grpSpPr>
        <p:sp>
          <p:nvSpPr>
            <p:cNvPr id="3" name="円/楕円 2"/>
            <p:cNvSpPr/>
            <p:nvPr/>
          </p:nvSpPr>
          <p:spPr>
            <a:xfrm>
              <a:off x="5497243" y="3590138"/>
              <a:ext cx="3155294" cy="3155293"/>
            </a:xfrm>
            <a:prstGeom prst="ellipse">
              <a:avLst/>
            </a:prstGeom>
            <a:pattFill prst="pct75">
              <a:fgClr>
                <a:schemeClr val="accent2">
                  <a:lumMod val="60000"/>
                  <a:lumOff val="40000"/>
                </a:schemeClr>
              </a:fgClr>
              <a:bgClr>
                <a:schemeClr val="bg1"/>
              </a:bgClr>
            </a:patt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9" name="Picture 4" descr="https://3.bp.blogspot.com/-lGkTFewe47A/V9aG_6cKAGI/AAAAAAAA9mE/Hvd_WCq09lgWIjwbZEhZQjWXwaVuWNwKACLcB/s800/kaigo_kurumaisu.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6599815" y="3284606"/>
              <a:ext cx="2544185" cy="3397908"/>
            </a:xfrm>
            <a:prstGeom prst="rect">
              <a:avLst/>
            </a:prstGeom>
            <a:noFill/>
            <a:extLst>
              <a:ext uri="{909E8E84-426E-40DD-AFC4-6F175D3DCCD1}">
                <a14:hiddenFill xmlns:a14="http://schemas.microsoft.com/office/drawing/2010/main">
                  <a:solidFill>
                    <a:srgbClr val="FFFFFF"/>
                  </a:solidFill>
                </a14:hiddenFill>
              </a:ext>
            </a:extLst>
          </p:spPr>
        </p:pic>
        <p:sp>
          <p:nvSpPr>
            <p:cNvPr id="11" name="円/楕円 10"/>
            <p:cNvSpPr/>
            <p:nvPr/>
          </p:nvSpPr>
          <p:spPr>
            <a:xfrm>
              <a:off x="4256573" y="1297781"/>
              <a:ext cx="3419918" cy="341991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4775358" y="2540903"/>
              <a:ext cx="2441694" cy="1446550"/>
            </a:xfrm>
            <a:prstGeom prst="rect">
              <a:avLst/>
            </a:prstGeom>
            <a:noFill/>
          </p:spPr>
          <p:txBody>
            <a:bodyPr wrap="none" rtlCol="0">
              <a:spAutoFit/>
            </a:bodyPr>
            <a:lstStyle/>
            <a:p>
              <a:r>
                <a:rPr lang="ja-JP" altLang="en-US" sz="8800" dirty="0">
                  <a:solidFill>
                    <a:schemeClr val="bg1"/>
                  </a:solidFill>
                  <a:latin typeface="HGP創英角ｺﾞｼｯｸUB" panose="020B0900000000000000" pitchFamily="50" charset="-128"/>
                  <a:ea typeface="HGP創英角ｺﾞｼｯｸUB" panose="020B0900000000000000" pitchFamily="50" charset="-128"/>
                </a:rPr>
                <a:t>共助</a:t>
              </a:r>
              <a:endParaRPr kumimoji="1" lang="ja-JP" altLang="en-US" sz="8800"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13" name="テキスト ボックス 12"/>
            <p:cNvSpPr txBox="1"/>
            <p:nvPr/>
          </p:nvSpPr>
          <p:spPr>
            <a:xfrm>
              <a:off x="5077075" y="1563642"/>
              <a:ext cx="4019049" cy="646331"/>
            </a:xfrm>
            <a:prstGeom prst="rect">
              <a:avLst/>
            </a:prstGeom>
            <a:noFill/>
          </p:spPr>
          <p:txBody>
            <a:bodyPr wrap="none" rtlCol="0">
              <a:spAutoFit/>
            </a:bodyPr>
            <a:lstStyle/>
            <a:p>
              <a:r>
                <a:rPr kumimoji="1" lang="ja-JP" altLang="en-US" sz="3600" dirty="0">
                  <a:solidFill>
                    <a:schemeClr val="bg1"/>
                  </a:solidFill>
                  <a:effectLst>
                    <a:glow rad="127000">
                      <a:schemeClr val="accent2"/>
                    </a:glow>
                  </a:effectLst>
                  <a:latin typeface="HGP創英角ｺﾞｼｯｸUB" panose="020B0900000000000000" pitchFamily="50" charset="-128"/>
                  <a:ea typeface="HGP創英角ｺﾞｼｯｸUB" panose="020B0900000000000000" pitchFamily="50" charset="-128"/>
                </a:rPr>
                <a:t>「みんなで助け合う」</a:t>
              </a:r>
            </a:p>
          </p:txBody>
        </p:sp>
      </p:grpSp>
      <p:sp>
        <p:nvSpPr>
          <p:cNvPr id="14" name="テキスト ボックス 13">
            <a:extLst>
              <a:ext uri="{FF2B5EF4-FFF2-40B4-BE49-F238E27FC236}">
                <a16:creationId xmlns:a16="http://schemas.microsoft.com/office/drawing/2014/main" id="{19385D7F-A43A-46A0-A89A-C520568D142B}"/>
              </a:ext>
            </a:extLst>
          </p:cNvPr>
          <p:cNvSpPr txBox="1"/>
          <p:nvPr/>
        </p:nvSpPr>
        <p:spPr>
          <a:xfrm>
            <a:off x="993112" y="961697"/>
            <a:ext cx="1694909" cy="523220"/>
          </a:xfrm>
          <a:prstGeom prst="rect">
            <a:avLst/>
          </a:prstGeom>
          <a:noFill/>
        </p:spPr>
        <p:txBody>
          <a:bodyPr wrap="square" rtlCol="0">
            <a:spAutoFit/>
          </a:bodyPr>
          <a:lstStyle/>
          <a:p>
            <a:pPr algn="dist"/>
            <a:r>
              <a:rPr kumimoji="1" lang="ja-JP" altLang="en-US" sz="2800" dirty="0">
                <a:solidFill>
                  <a:schemeClr val="bg1"/>
                </a:solidFill>
                <a:latin typeface="HGP創英角ｺﾞｼｯｸUB" panose="020B0900000000000000" pitchFamily="50" charset="-128"/>
                <a:ea typeface="HGP創英角ｺﾞｼｯｸUB" panose="020B0900000000000000" pitchFamily="50" charset="-128"/>
              </a:rPr>
              <a:t>じ　じょ</a:t>
            </a:r>
          </a:p>
        </p:txBody>
      </p:sp>
      <p:sp>
        <p:nvSpPr>
          <p:cNvPr id="17" name="テキスト ボックス 16">
            <a:extLst>
              <a:ext uri="{FF2B5EF4-FFF2-40B4-BE49-F238E27FC236}">
                <a16:creationId xmlns:a16="http://schemas.microsoft.com/office/drawing/2014/main" id="{59E7680B-CD06-4542-A4CB-DABE81F67287}"/>
              </a:ext>
            </a:extLst>
          </p:cNvPr>
          <p:cNvSpPr txBox="1"/>
          <p:nvPr/>
        </p:nvSpPr>
        <p:spPr>
          <a:xfrm>
            <a:off x="4863662" y="2222938"/>
            <a:ext cx="2144111" cy="523220"/>
          </a:xfrm>
          <a:prstGeom prst="rect">
            <a:avLst/>
          </a:prstGeom>
          <a:noFill/>
        </p:spPr>
        <p:txBody>
          <a:bodyPr wrap="square" rtlCol="0">
            <a:spAutoFit/>
          </a:bodyPr>
          <a:lstStyle/>
          <a:p>
            <a:pPr algn="dist"/>
            <a:r>
              <a:rPr kumimoji="1" lang="ja-JP" altLang="en-US" sz="2800" dirty="0">
                <a:solidFill>
                  <a:schemeClr val="bg1"/>
                </a:solidFill>
                <a:latin typeface="HGP創英角ｺﾞｼｯｸUB" panose="020B0900000000000000" pitchFamily="50" charset="-128"/>
                <a:ea typeface="HGP創英角ｺﾞｼｯｸUB" panose="020B0900000000000000" pitchFamily="50" charset="-128"/>
              </a:rPr>
              <a:t>きょう じょ</a:t>
            </a:r>
          </a:p>
        </p:txBody>
      </p:sp>
    </p:spTree>
    <p:extLst>
      <p:ext uri="{BB962C8B-B14F-4D97-AF65-F5344CB8AC3E}">
        <p14:creationId xmlns:p14="http://schemas.microsoft.com/office/powerpoint/2010/main" val="771529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randombar(horizont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24C545B7-4A76-41C6-A249-81AA962B1F89}" type="slidenum">
              <a:rPr kumimoji="1" lang="ja-JP" altLang="en-US" smtClean="0"/>
              <a:pPr/>
              <a:t>13</a:t>
            </a:fld>
            <a:endParaRPr kumimoji="1" lang="ja-JP" altLang="en-US"/>
          </a:p>
        </p:txBody>
      </p:sp>
      <p:pic>
        <p:nvPicPr>
          <p:cNvPr id="3" name="図 2">
            <a:extLst>
              <a:ext uri="{FF2B5EF4-FFF2-40B4-BE49-F238E27FC236}">
                <a16:creationId xmlns:a16="http://schemas.microsoft.com/office/drawing/2014/main" id="{63486EAE-968A-1FBB-CE68-FF703C9B0D19}"/>
              </a:ext>
            </a:extLst>
          </p:cNvPr>
          <p:cNvPicPr>
            <a:picLocks noChangeAspect="1"/>
          </p:cNvPicPr>
          <p:nvPr/>
        </p:nvPicPr>
        <p:blipFill rotWithShape="1">
          <a:blip r:embed="rId2">
            <a:clrChange>
              <a:clrFrom>
                <a:srgbClr val="ECEBE9"/>
              </a:clrFrom>
              <a:clrTo>
                <a:srgbClr val="ECEBE9">
                  <a:alpha val="0"/>
                </a:srgbClr>
              </a:clrTo>
            </a:clrChange>
            <a:extLst>
              <a:ext uri="{28A0092B-C50C-407E-A947-70E740481C1C}">
                <a14:useLocalDpi xmlns:a14="http://schemas.microsoft.com/office/drawing/2010/main" val="0"/>
              </a:ext>
            </a:extLst>
          </a:blip>
          <a:srcRect/>
          <a:stretch/>
        </p:blipFill>
        <p:spPr>
          <a:xfrm>
            <a:off x="190500" y="1352550"/>
            <a:ext cx="8763000" cy="3562350"/>
          </a:xfrm>
          <a:prstGeom prst="rect">
            <a:avLst/>
          </a:prstGeom>
        </p:spPr>
      </p:pic>
      <p:sp>
        <p:nvSpPr>
          <p:cNvPr id="8" name="テキスト ボックス 7">
            <a:extLst>
              <a:ext uri="{FF2B5EF4-FFF2-40B4-BE49-F238E27FC236}">
                <a16:creationId xmlns:a16="http://schemas.microsoft.com/office/drawing/2014/main" id="{97FD427D-5EEF-F6D8-540C-C7219CF79CED}"/>
              </a:ext>
            </a:extLst>
          </p:cNvPr>
          <p:cNvSpPr txBox="1"/>
          <p:nvPr/>
        </p:nvSpPr>
        <p:spPr>
          <a:xfrm>
            <a:off x="389468" y="2294418"/>
            <a:ext cx="8368020" cy="1054135"/>
          </a:xfrm>
          <a:prstGeom prst="rect">
            <a:avLst/>
          </a:prstGeom>
          <a:noFill/>
        </p:spPr>
        <p:txBody>
          <a:bodyPr wrap="square" rtlCol="0">
            <a:spAutoFit/>
          </a:bodyPr>
          <a:lstStyle/>
          <a:p>
            <a:pPr algn="ctr">
              <a:lnSpc>
                <a:spcPts val="7500"/>
              </a:lnSpc>
            </a:pPr>
            <a:r>
              <a:rPr kumimoji="1" lang="ja-JP" altLang="en-US" sz="6500" dirty="0">
                <a:solidFill>
                  <a:srgbClr val="FFC000"/>
                </a:solidFill>
                <a:latin typeface="HGP創英角ｺﾞｼｯｸUB" panose="020B0900000000000000" pitchFamily="50" charset="-128"/>
                <a:ea typeface="HGP創英角ｺﾞｼｯｸUB" panose="020B0900000000000000" pitchFamily="50" charset="-128"/>
              </a:rPr>
              <a:t>わたしたちができること</a:t>
            </a:r>
          </a:p>
        </p:txBody>
      </p:sp>
      <p:sp>
        <p:nvSpPr>
          <p:cNvPr id="11" name="テキスト ボックス 10">
            <a:extLst>
              <a:ext uri="{FF2B5EF4-FFF2-40B4-BE49-F238E27FC236}">
                <a16:creationId xmlns:a16="http://schemas.microsoft.com/office/drawing/2014/main" id="{B65EE478-D619-2A67-84CC-947B65309245}"/>
              </a:ext>
            </a:extLst>
          </p:cNvPr>
          <p:cNvSpPr txBox="1"/>
          <p:nvPr/>
        </p:nvSpPr>
        <p:spPr>
          <a:xfrm>
            <a:off x="4860872" y="4007085"/>
            <a:ext cx="4120039" cy="553998"/>
          </a:xfrm>
          <a:prstGeom prst="rect">
            <a:avLst/>
          </a:prstGeom>
          <a:noFill/>
        </p:spPr>
        <p:txBody>
          <a:bodyPr wrap="none" rtlCol="0">
            <a:spAutoFit/>
          </a:bodyPr>
          <a:lstStyle/>
          <a:p>
            <a:r>
              <a:rPr kumimoji="1" lang="ja-JP" altLang="en-US" sz="3000" dirty="0">
                <a:solidFill>
                  <a:schemeClr val="bg1"/>
                </a:solidFill>
                <a:latin typeface="HGP創英角ｺﾞｼｯｸUB" panose="020B0900000000000000" pitchFamily="50" charset="-128"/>
                <a:ea typeface="HGP創英角ｺﾞｼｯｸUB" panose="020B0900000000000000" pitchFamily="50" charset="-128"/>
              </a:rPr>
              <a:t>について学習しましょう。</a:t>
            </a:r>
          </a:p>
        </p:txBody>
      </p:sp>
      <p:sp>
        <p:nvSpPr>
          <p:cNvPr id="12" name="テキスト ボックス 11">
            <a:extLst>
              <a:ext uri="{FF2B5EF4-FFF2-40B4-BE49-F238E27FC236}">
                <a16:creationId xmlns:a16="http://schemas.microsoft.com/office/drawing/2014/main" id="{10C97E22-A334-AC6F-A59D-C5167AC7AAF9}"/>
              </a:ext>
            </a:extLst>
          </p:cNvPr>
          <p:cNvSpPr txBox="1"/>
          <p:nvPr/>
        </p:nvSpPr>
        <p:spPr>
          <a:xfrm>
            <a:off x="441789" y="1320828"/>
            <a:ext cx="1309974" cy="553998"/>
          </a:xfrm>
          <a:prstGeom prst="rect">
            <a:avLst/>
          </a:prstGeom>
          <a:noFill/>
        </p:spPr>
        <p:txBody>
          <a:bodyPr wrap="none" rtlCol="0">
            <a:spAutoFit/>
          </a:bodyPr>
          <a:lstStyle/>
          <a:p>
            <a:r>
              <a:rPr kumimoji="1" lang="ja-JP" altLang="en-US" sz="3000" dirty="0">
                <a:solidFill>
                  <a:schemeClr val="bg1"/>
                </a:solidFill>
                <a:latin typeface="HGP創英角ｺﾞｼｯｸUB" panose="020B0900000000000000" pitchFamily="50" charset="-128"/>
                <a:ea typeface="HGP創英角ｺﾞｼｯｸUB" panose="020B0900000000000000" pitchFamily="50" charset="-128"/>
              </a:rPr>
              <a:t>今日は</a:t>
            </a:r>
          </a:p>
        </p:txBody>
      </p:sp>
    </p:spTree>
    <p:extLst>
      <p:ext uri="{BB962C8B-B14F-4D97-AF65-F5344CB8AC3E}">
        <p14:creationId xmlns:p14="http://schemas.microsoft.com/office/powerpoint/2010/main" val="4336050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64072C0-A585-A5A2-7013-F7B90DDF4D09}"/>
              </a:ext>
            </a:extLst>
          </p:cNvPr>
          <p:cNvSpPr>
            <a:spLocks noGrp="1"/>
          </p:cNvSpPr>
          <p:nvPr>
            <p:ph type="sldNum" sz="quarter" idx="12"/>
          </p:nvPr>
        </p:nvSpPr>
        <p:spPr/>
        <p:txBody>
          <a:bodyPr/>
          <a:lstStyle/>
          <a:p>
            <a:fld id="{24C545B7-4A76-41C6-A249-81AA962B1F89}" type="slidenum">
              <a:rPr kumimoji="1" lang="ja-JP" altLang="en-US" smtClean="0"/>
              <a:pPr/>
              <a:t>14</a:t>
            </a:fld>
            <a:endParaRPr kumimoji="1" lang="ja-JP" altLang="en-US"/>
          </a:p>
        </p:txBody>
      </p:sp>
      <p:sp>
        <p:nvSpPr>
          <p:cNvPr id="3" name="テキスト ボックス 2">
            <a:extLst>
              <a:ext uri="{FF2B5EF4-FFF2-40B4-BE49-F238E27FC236}">
                <a16:creationId xmlns:a16="http://schemas.microsoft.com/office/drawing/2014/main" id="{0F8494DB-FEBA-18DB-5315-236663D2B28B}"/>
              </a:ext>
            </a:extLst>
          </p:cNvPr>
          <p:cNvSpPr txBox="1"/>
          <p:nvPr/>
        </p:nvSpPr>
        <p:spPr>
          <a:xfrm>
            <a:off x="428087" y="1696969"/>
            <a:ext cx="8287846" cy="2151038"/>
          </a:xfrm>
          <a:prstGeom prst="rect">
            <a:avLst/>
          </a:prstGeom>
          <a:noFill/>
          <a:effectLst/>
        </p:spPr>
        <p:txBody>
          <a:bodyPr wrap="none" rtlCol="0">
            <a:spAutoFit/>
          </a:bodyPr>
          <a:lstStyle/>
          <a:p>
            <a:pPr algn="ctr">
              <a:lnSpc>
                <a:spcPct val="130000"/>
              </a:lnSpc>
            </a:pPr>
            <a:r>
              <a:rPr kumimoji="1" lang="ja-JP" altLang="en-US" sz="5000" dirty="0">
                <a:effectLst/>
                <a:latin typeface="HGP創英角ｺﾞｼｯｸUB" panose="020B0900000000000000" pitchFamily="50" charset="-128"/>
                <a:ea typeface="HGP創英角ｺﾞｼｯｸUB" panose="020B0900000000000000" pitchFamily="50" charset="-128"/>
              </a:rPr>
              <a:t>災害時にはいろいろな</a:t>
            </a:r>
            <a:r>
              <a:rPr kumimoji="1" lang="ja-JP" altLang="en-US" sz="6000" dirty="0">
                <a:solidFill>
                  <a:srgbClr val="B52F25"/>
                </a:solidFill>
                <a:effectLst/>
                <a:latin typeface="HGP創英角ｺﾞｼｯｸUB" panose="020B0900000000000000" pitchFamily="50" charset="-128"/>
                <a:ea typeface="HGP創英角ｺﾞｼｯｸUB" panose="020B0900000000000000" pitchFamily="50" charset="-128"/>
              </a:rPr>
              <a:t>状況</a:t>
            </a:r>
            <a:r>
              <a:rPr kumimoji="1" lang="ja-JP" altLang="en-US" sz="5000" dirty="0">
                <a:latin typeface="HGP創英角ｺﾞｼｯｸUB" panose="020B0900000000000000" pitchFamily="50" charset="-128"/>
                <a:ea typeface="HGP創英角ｺﾞｼｯｸUB" panose="020B0900000000000000" pitchFamily="50" charset="-128"/>
              </a:rPr>
              <a:t>に</a:t>
            </a:r>
            <a:endParaRPr kumimoji="1" lang="en-US" altLang="ja-JP" sz="5000" dirty="0">
              <a:effectLst/>
              <a:latin typeface="HGP創英角ｺﾞｼｯｸUB" panose="020B0900000000000000" pitchFamily="50" charset="-128"/>
              <a:ea typeface="HGP創英角ｺﾞｼｯｸUB" panose="020B0900000000000000" pitchFamily="50" charset="-128"/>
            </a:endParaRPr>
          </a:p>
          <a:p>
            <a:pPr algn="ctr">
              <a:lnSpc>
                <a:spcPct val="130000"/>
              </a:lnSpc>
            </a:pPr>
            <a:r>
              <a:rPr kumimoji="1" lang="ja-JP" altLang="en-US" sz="5000" dirty="0">
                <a:latin typeface="HGP創英角ｺﾞｼｯｸUB" panose="020B0900000000000000" pitchFamily="50" charset="-128"/>
                <a:ea typeface="HGP創英角ｺﾞｼｯｸUB" panose="020B0900000000000000" pitchFamily="50" charset="-128"/>
              </a:rPr>
              <a:t>なる</a:t>
            </a:r>
            <a:r>
              <a:rPr kumimoji="1" lang="ja-JP" altLang="en-US" sz="5000" dirty="0">
                <a:effectLst/>
                <a:latin typeface="HGP創英角ｺﾞｼｯｸUB" panose="020B0900000000000000" pitchFamily="50" charset="-128"/>
                <a:ea typeface="HGP創英角ｺﾞｼｯｸUB" panose="020B0900000000000000" pitchFamily="50" charset="-128"/>
              </a:rPr>
              <a:t>ことについて</a:t>
            </a:r>
            <a:r>
              <a:rPr kumimoji="1" lang="ja-JP" altLang="en-US" sz="5000" dirty="0">
                <a:latin typeface="HGP創英角ｺﾞｼｯｸUB" panose="020B0900000000000000" pitchFamily="50" charset="-128"/>
                <a:ea typeface="HGP創英角ｺﾞｼｯｸUB" panose="020B0900000000000000" pitchFamily="50" charset="-128"/>
              </a:rPr>
              <a:t>知ろう</a:t>
            </a:r>
            <a:r>
              <a:rPr kumimoji="1" lang="ja-JP" altLang="en-US" sz="5000" dirty="0">
                <a:effectLst/>
                <a:latin typeface="HGP創英角ｺﾞｼｯｸUB" panose="020B0900000000000000" pitchFamily="50" charset="-128"/>
                <a:ea typeface="HGP創英角ｺﾞｼｯｸUB" panose="020B0900000000000000" pitchFamily="50" charset="-128"/>
              </a:rPr>
              <a:t>！</a:t>
            </a:r>
          </a:p>
        </p:txBody>
      </p:sp>
      <p:sp>
        <p:nvSpPr>
          <p:cNvPr id="4" name="テキスト ボックス 3">
            <a:extLst>
              <a:ext uri="{FF2B5EF4-FFF2-40B4-BE49-F238E27FC236}">
                <a16:creationId xmlns:a16="http://schemas.microsoft.com/office/drawing/2014/main" id="{B71E17B7-E56F-23BA-BD7F-6FBEE04F8535}"/>
              </a:ext>
            </a:extLst>
          </p:cNvPr>
          <p:cNvSpPr txBox="1"/>
          <p:nvPr/>
        </p:nvSpPr>
        <p:spPr>
          <a:xfrm>
            <a:off x="702368" y="1855719"/>
            <a:ext cx="1077365" cy="169277"/>
          </a:xfrm>
          <a:prstGeom prst="rect">
            <a:avLst/>
          </a:prstGeom>
          <a:noFill/>
        </p:spPr>
        <p:txBody>
          <a:bodyPr wrap="square" lIns="0" tIns="0" rIns="0" bIns="0" rtlCol="0" anchor="ctr" anchorCtr="0">
            <a:spAutoFit/>
          </a:bodyPr>
          <a:lstStyle/>
          <a:p>
            <a:pPr algn="dist"/>
            <a:r>
              <a:rPr kumimoji="1" lang="ja-JP" altLang="en-US" sz="1100" dirty="0">
                <a:latin typeface="HGP創英角ｺﾞｼｯｸUB" panose="020B0900000000000000" pitchFamily="50" charset="-128"/>
                <a:ea typeface="HGP創英角ｺﾞｼｯｸUB" panose="020B0900000000000000" pitchFamily="50" charset="-128"/>
              </a:rPr>
              <a:t>さいがい</a:t>
            </a:r>
          </a:p>
        </p:txBody>
      </p:sp>
      <p:sp>
        <p:nvSpPr>
          <p:cNvPr id="7" name="テキスト ボックス 6">
            <a:extLst>
              <a:ext uri="{FF2B5EF4-FFF2-40B4-BE49-F238E27FC236}">
                <a16:creationId xmlns:a16="http://schemas.microsoft.com/office/drawing/2014/main" id="{1A320DDA-7731-77EF-0324-7FDF667A473C}"/>
              </a:ext>
            </a:extLst>
          </p:cNvPr>
          <p:cNvSpPr txBox="1"/>
          <p:nvPr/>
        </p:nvSpPr>
        <p:spPr>
          <a:xfrm>
            <a:off x="6547917" y="1694136"/>
            <a:ext cx="1427683" cy="246221"/>
          </a:xfrm>
          <a:prstGeom prst="rect">
            <a:avLst/>
          </a:prstGeom>
          <a:noFill/>
        </p:spPr>
        <p:txBody>
          <a:bodyPr wrap="square" lIns="0" tIns="0" rIns="0" bIns="0" rtlCol="0" anchor="ctr" anchorCtr="0">
            <a:spAutoFit/>
          </a:bodyPr>
          <a:lstStyle/>
          <a:p>
            <a:pPr algn="dist"/>
            <a:r>
              <a:rPr kumimoji="1" lang="ja-JP" altLang="en-US" sz="1600" dirty="0">
                <a:solidFill>
                  <a:srgbClr val="B52F25"/>
                </a:solidFill>
                <a:latin typeface="HGP創英角ｺﾞｼｯｸUB" panose="020B0900000000000000" pitchFamily="50" charset="-128"/>
                <a:ea typeface="HGP創英角ｺﾞｼｯｸUB" panose="020B0900000000000000" pitchFamily="50" charset="-128"/>
              </a:rPr>
              <a:t>じょうきょう</a:t>
            </a:r>
          </a:p>
        </p:txBody>
      </p:sp>
      <p:pic>
        <p:nvPicPr>
          <p:cNvPr id="8" name="図 7">
            <a:extLst>
              <a:ext uri="{FF2B5EF4-FFF2-40B4-BE49-F238E27FC236}">
                <a16:creationId xmlns:a16="http://schemas.microsoft.com/office/drawing/2014/main" id="{E42D82E5-BEF2-4DD3-D241-FCAC727B3760}"/>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5693994" y="4141119"/>
            <a:ext cx="3126155" cy="1844902"/>
          </a:xfrm>
          <a:prstGeom prst="rect">
            <a:avLst/>
          </a:prstGeom>
        </p:spPr>
      </p:pic>
    </p:spTree>
    <p:extLst>
      <p:ext uri="{BB962C8B-B14F-4D97-AF65-F5344CB8AC3E}">
        <p14:creationId xmlns:p14="http://schemas.microsoft.com/office/powerpoint/2010/main" val="31393786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24C545B7-4A76-41C6-A249-81AA962B1F89}" type="slidenum">
              <a:rPr kumimoji="1" lang="ja-JP" altLang="en-US" smtClean="0"/>
              <a:pPr/>
              <a:t>15</a:t>
            </a:fld>
            <a:endParaRPr kumimoji="1" lang="ja-JP" altLang="en-US"/>
          </a:p>
        </p:txBody>
      </p:sp>
      <p:sp>
        <p:nvSpPr>
          <p:cNvPr id="14" name="正方形/長方形 13">
            <a:extLst>
              <a:ext uri="{FF2B5EF4-FFF2-40B4-BE49-F238E27FC236}">
                <a16:creationId xmlns:a16="http://schemas.microsoft.com/office/drawing/2014/main" id="{B97468D1-EF64-0408-ACF2-50FC17AE6D20}"/>
              </a:ext>
            </a:extLst>
          </p:cNvPr>
          <p:cNvSpPr/>
          <p:nvPr/>
        </p:nvSpPr>
        <p:spPr>
          <a:xfrm>
            <a:off x="443870" y="1295400"/>
            <a:ext cx="8256260" cy="2844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4F2B1AF5-77F9-EB71-08F5-82338BD1C0D6}"/>
              </a:ext>
            </a:extLst>
          </p:cNvPr>
          <p:cNvSpPr txBox="1"/>
          <p:nvPr/>
        </p:nvSpPr>
        <p:spPr>
          <a:xfrm>
            <a:off x="0" y="1747228"/>
            <a:ext cx="9144000" cy="1771447"/>
          </a:xfrm>
          <a:prstGeom prst="rect">
            <a:avLst/>
          </a:prstGeom>
          <a:noFill/>
        </p:spPr>
        <p:txBody>
          <a:bodyPr wrap="square" rtlCol="0">
            <a:spAutoFit/>
          </a:bodyPr>
          <a:lstStyle/>
          <a:p>
            <a:pPr algn="ctr">
              <a:lnSpc>
                <a:spcPts val="7000"/>
              </a:lnSpc>
            </a:pPr>
            <a:r>
              <a:rPr kumimoji="1" lang="ja-JP" altLang="en-US" sz="5000" dirty="0">
                <a:latin typeface="HGP創英角ｺﾞｼｯｸUB" panose="020B0900000000000000" pitchFamily="50" charset="-128"/>
                <a:ea typeface="HGP創英角ｺﾞｼｯｸUB" panose="020B0900000000000000" pitchFamily="50" charset="-128"/>
              </a:rPr>
              <a:t>次の状況のとき</a:t>
            </a:r>
            <a:endParaRPr kumimoji="1" lang="en-US" altLang="ja-JP" sz="5000" dirty="0">
              <a:latin typeface="HGP創英角ｺﾞｼｯｸUB" panose="020B0900000000000000" pitchFamily="50" charset="-128"/>
              <a:ea typeface="HGP創英角ｺﾞｼｯｸUB" panose="020B0900000000000000" pitchFamily="50" charset="-128"/>
            </a:endParaRPr>
          </a:p>
          <a:p>
            <a:pPr algn="ctr">
              <a:lnSpc>
                <a:spcPts val="7000"/>
              </a:lnSpc>
            </a:pPr>
            <a:r>
              <a:rPr kumimoji="1" lang="ja-JP" altLang="en-US" sz="5000" dirty="0">
                <a:latin typeface="HGP創英角ｺﾞｼｯｸUB" panose="020B0900000000000000" pitchFamily="50" charset="-128"/>
                <a:ea typeface="HGP創英角ｺﾞｼｯｸUB" panose="020B0900000000000000" pitchFamily="50" charset="-128"/>
              </a:rPr>
              <a:t>あなたはどうしますか？</a:t>
            </a:r>
            <a:endParaRPr kumimoji="1" lang="en-US" altLang="ja-JP" sz="5000" dirty="0">
              <a:effectLst/>
              <a:latin typeface="HGP創英角ｺﾞｼｯｸUB" panose="020B0900000000000000" pitchFamily="50" charset="-128"/>
              <a:ea typeface="HGP創英角ｺﾞｼｯｸUB" panose="020B0900000000000000" pitchFamily="50" charset="-128"/>
            </a:endParaRPr>
          </a:p>
        </p:txBody>
      </p:sp>
      <p:sp>
        <p:nvSpPr>
          <p:cNvPr id="17" name="二等辺三角形 16">
            <a:extLst>
              <a:ext uri="{FF2B5EF4-FFF2-40B4-BE49-F238E27FC236}">
                <a16:creationId xmlns:a16="http://schemas.microsoft.com/office/drawing/2014/main" id="{18B68B50-81B7-0F00-FEBA-8D70A70BD2F3}"/>
              </a:ext>
            </a:extLst>
          </p:cNvPr>
          <p:cNvSpPr/>
          <p:nvPr/>
        </p:nvSpPr>
        <p:spPr>
          <a:xfrm flipV="1">
            <a:off x="4405313" y="4097614"/>
            <a:ext cx="333375" cy="345981"/>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004831AF-6D89-79E5-9B5F-342F56D95D64}"/>
              </a:ext>
            </a:extLst>
          </p:cNvPr>
          <p:cNvSpPr txBox="1"/>
          <p:nvPr/>
        </p:nvSpPr>
        <p:spPr>
          <a:xfrm rot="21085051">
            <a:off x="1378967" y="894713"/>
            <a:ext cx="612230" cy="169277"/>
          </a:xfrm>
          <a:prstGeom prst="rect">
            <a:avLst/>
          </a:prstGeom>
          <a:noFill/>
        </p:spPr>
        <p:txBody>
          <a:bodyPr wrap="square" lIns="0" tIns="0" rIns="0" bIns="0" rtlCol="0" anchor="ctr" anchorCtr="0">
            <a:spAutoFit/>
          </a:bodyPr>
          <a:lstStyle/>
          <a:p>
            <a:pPr algn="dist"/>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ひ　なん</a:t>
            </a:r>
          </a:p>
        </p:txBody>
      </p:sp>
      <p:grpSp>
        <p:nvGrpSpPr>
          <p:cNvPr id="2" name="グループ化 1">
            <a:extLst>
              <a:ext uri="{FF2B5EF4-FFF2-40B4-BE49-F238E27FC236}">
                <a16:creationId xmlns:a16="http://schemas.microsoft.com/office/drawing/2014/main" id="{D86B12FC-5E26-AD33-FA30-FC88F2A59299}"/>
              </a:ext>
            </a:extLst>
          </p:cNvPr>
          <p:cNvGrpSpPr/>
          <p:nvPr/>
        </p:nvGrpSpPr>
        <p:grpSpPr>
          <a:xfrm>
            <a:off x="1730530" y="4719139"/>
            <a:ext cx="6460502" cy="1495671"/>
            <a:chOff x="1730530" y="4719139"/>
            <a:chExt cx="6460502" cy="1495671"/>
          </a:xfrm>
        </p:grpSpPr>
        <p:grpSp>
          <p:nvGrpSpPr>
            <p:cNvPr id="18" name="グループ化 17">
              <a:extLst>
                <a:ext uri="{FF2B5EF4-FFF2-40B4-BE49-F238E27FC236}">
                  <a16:creationId xmlns:a16="http://schemas.microsoft.com/office/drawing/2014/main" id="{DF9106A0-17BA-ADB1-0B39-7469FBA327C4}"/>
                </a:ext>
              </a:extLst>
            </p:cNvPr>
            <p:cNvGrpSpPr/>
            <p:nvPr/>
          </p:nvGrpSpPr>
          <p:grpSpPr>
            <a:xfrm>
              <a:off x="1730530" y="4719139"/>
              <a:ext cx="6460502" cy="1420844"/>
              <a:chOff x="244630" y="5096023"/>
              <a:chExt cx="6460502" cy="1420844"/>
            </a:xfrm>
          </p:grpSpPr>
          <p:sp>
            <p:nvSpPr>
              <p:cNvPr id="19" name="正方形/長方形 18">
                <a:extLst>
                  <a:ext uri="{FF2B5EF4-FFF2-40B4-BE49-F238E27FC236}">
                    <a16:creationId xmlns:a16="http://schemas.microsoft.com/office/drawing/2014/main" id="{4D25D003-5B00-64BD-BD6A-BD20EF0ED0D5}"/>
                  </a:ext>
                </a:extLst>
              </p:cNvPr>
              <p:cNvSpPr/>
              <p:nvPr/>
            </p:nvSpPr>
            <p:spPr>
              <a:xfrm>
                <a:off x="244630" y="5096023"/>
                <a:ext cx="6219669" cy="1420844"/>
              </a:xfrm>
              <a:prstGeom prst="rect">
                <a:avLst/>
              </a:prstGeom>
              <a:pattFill prst="dotGrid">
                <a:fgClr>
                  <a:schemeClr val="bg1">
                    <a:lumMod val="95000"/>
                  </a:schemeClr>
                </a:fgClr>
                <a:bgClr>
                  <a:schemeClr val="bg1">
                    <a:lumMod val="8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441379CD-A665-4D3A-1618-38A3AD30B309}"/>
                  </a:ext>
                </a:extLst>
              </p:cNvPr>
              <p:cNvSpPr txBox="1"/>
              <p:nvPr/>
            </p:nvSpPr>
            <p:spPr>
              <a:xfrm>
                <a:off x="263945" y="5215951"/>
                <a:ext cx="6441187" cy="1077218"/>
              </a:xfrm>
              <a:prstGeom prst="rect">
                <a:avLst/>
              </a:prstGeom>
              <a:noFill/>
            </p:spPr>
            <p:txBody>
              <a:bodyPr wrap="none" rtlCol="0">
                <a:spAutoFit/>
              </a:bodyPr>
              <a:lstStyle/>
              <a:p>
                <a:r>
                  <a:rPr kumimoji="1" lang="ja-JP" altLang="en-US" sz="3200" dirty="0">
                    <a:solidFill>
                      <a:srgbClr val="548235"/>
                    </a:solidFill>
                    <a:effectLst>
                      <a:glow rad="38100">
                        <a:schemeClr val="bg1"/>
                      </a:glow>
                    </a:effectLst>
                    <a:latin typeface="HGP創英角ｺﾞｼｯｸUB" panose="020B0900000000000000" pitchFamily="50" charset="-128"/>
                    <a:ea typeface="HGP創英角ｺﾞｼｯｸUB" panose="020B0900000000000000" pitchFamily="50" charset="-128"/>
                  </a:rPr>
                  <a:t>ワークシートの問１</a:t>
                </a:r>
                <a:r>
                  <a:rPr kumimoji="1" lang="ja-JP" altLang="en-US" sz="3200" dirty="0">
                    <a:effectLst>
                      <a:glow rad="38100">
                        <a:schemeClr val="bg1"/>
                      </a:glow>
                    </a:effectLst>
                    <a:latin typeface="HGP創英角ｺﾞｼｯｸUB" panose="020B0900000000000000" pitchFamily="50" charset="-128"/>
                    <a:ea typeface="HGP創英角ｺﾞｼｯｸUB" panose="020B0900000000000000" pitchFamily="50" charset="-128"/>
                  </a:rPr>
                  <a:t>に書いてください。</a:t>
                </a:r>
                <a:endParaRPr kumimoji="1" lang="en-US" altLang="ja-JP" sz="3200" dirty="0">
                  <a:effectLst>
                    <a:glow rad="38100">
                      <a:schemeClr val="bg1"/>
                    </a:glow>
                  </a:effectLst>
                  <a:latin typeface="HGP創英角ｺﾞｼｯｸUB" panose="020B0900000000000000" pitchFamily="50" charset="-128"/>
                  <a:ea typeface="HGP創英角ｺﾞｼｯｸUB" panose="020B0900000000000000" pitchFamily="50" charset="-128"/>
                </a:endParaRPr>
              </a:p>
              <a:p>
                <a:r>
                  <a:rPr kumimoji="1" lang="ja-JP" altLang="en-US" sz="3200" dirty="0">
                    <a:solidFill>
                      <a:srgbClr val="548235"/>
                    </a:solidFill>
                    <a:effectLst>
                      <a:glow rad="38100">
                        <a:schemeClr val="bg1"/>
                      </a:glow>
                    </a:effectLst>
                    <a:latin typeface="HGP創英角ｺﾞｼｯｸUB" panose="020B0900000000000000" pitchFamily="50" charset="-128"/>
                    <a:ea typeface="HGP創英角ｺﾞｼｯｸUB" panose="020B0900000000000000" pitchFamily="50" charset="-128"/>
                  </a:rPr>
                  <a:t>理由</a:t>
                </a:r>
                <a:r>
                  <a:rPr kumimoji="1" lang="ja-JP" altLang="en-US" sz="3200" dirty="0">
                    <a:effectLst>
                      <a:glow rad="38100">
                        <a:schemeClr val="bg1"/>
                      </a:glow>
                    </a:effectLst>
                    <a:latin typeface="HGP創英角ｺﾞｼｯｸUB" panose="020B0900000000000000" pitchFamily="50" charset="-128"/>
                    <a:ea typeface="HGP創英角ｺﾞｼｯｸUB" panose="020B0900000000000000" pitchFamily="50" charset="-128"/>
                  </a:rPr>
                  <a:t>も考えましょう！</a:t>
                </a:r>
              </a:p>
            </p:txBody>
          </p:sp>
        </p:grpSp>
        <p:pic>
          <p:nvPicPr>
            <p:cNvPr id="30" name="グラフィックス 29" descr="鉛筆 単色塗りつぶし">
              <a:extLst>
                <a:ext uri="{FF2B5EF4-FFF2-40B4-BE49-F238E27FC236}">
                  <a16:creationId xmlns:a16="http://schemas.microsoft.com/office/drawing/2014/main" id="{9FB772B1-1018-C8B2-1F4B-4F848A1F29E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92963" y="5300410"/>
              <a:ext cx="914400" cy="914400"/>
            </a:xfrm>
            <a:prstGeom prst="rect">
              <a:avLst/>
            </a:prstGeom>
          </p:spPr>
        </p:pic>
      </p:grpSp>
      <p:sp>
        <p:nvSpPr>
          <p:cNvPr id="32" name="テキスト ボックス 31">
            <a:extLst>
              <a:ext uri="{FF2B5EF4-FFF2-40B4-BE49-F238E27FC236}">
                <a16:creationId xmlns:a16="http://schemas.microsoft.com/office/drawing/2014/main" id="{CAF3BB66-6AFA-2E9B-7255-039358E468AE}"/>
              </a:ext>
            </a:extLst>
          </p:cNvPr>
          <p:cNvSpPr txBox="1"/>
          <p:nvPr/>
        </p:nvSpPr>
        <p:spPr>
          <a:xfrm>
            <a:off x="3795688" y="1593339"/>
            <a:ext cx="1174750" cy="307777"/>
          </a:xfrm>
          <a:prstGeom prst="rect">
            <a:avLst/>
          </a:prstGeom>
          <a:noFill/>
        </p:spPr>
        <p:txBody>
          <a:bodyPr wrap="square" rtlCol="0">
            <a:spAutoFit/>
          </a:bodyPr>
          <a:lstStyle/>
          <a:p>
            <a:pPr algn="dist"/>
            <a:r>
              <a:rPr kumimoji="1" lang="ja-JP" altLang="en-US" sz="1400" dirty="0">
                <a:latin typeface="HGP創英角ｺﾞｼｯｸUB" panose="020B0900000000000000" pitchFamily="50" charset="-128"/>
                <a:ea typeface="HGP創英角ｺﾞｼｯｸUB" panose="020B0900000000000000" pitchFamily="50" charset="-128"/>
              </a:rPr>
              <a:t>じょう　きょう</a:t>
            </a:r>
          </a:p>
        </p:txBody>
      </p:sp>
    </p:spTree>
    <p:extLst>
      <p:ext uri="{BB962C8B-B14F-4D97-AF65-F5344CB8AC3E}">
        <p14:creationId xmlns:p14="http://schemas.microsoft.com/office/powerpoint/2010/main" val="2800486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24C545B7-4A76-41C6-A249-81AA962B1F89}" type="slidenum">
              <a:rPr kumimoji="1" lang="ja-JP" altLang="en-US" smtClean="0"/>
              <a:pPr/>
              <a:t>16</a:t>
            </a:fld>
            <a:endParaRPr kumimoji="1" lang="ja-JP" altLang="en-US"/>
          </a:p>
        </p:txBody>
      </p:sp>
      <p:sp>
        <p:nvSpPr>
          <p:cNvPr id="6" name="正方形/長方形 5"/>
          <p:cNvSpPr/>
          <p:nvPr/>
        </p:nvSpPr>
        <p:spPr>
          <a:xfrm>
            <a:off x="0" y="0"/>
            <a:ext cx="9144000" cy="1308100"/>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355600" y="338579"/>
            <a:ext cx="8804013" cy="630942"/>
          </a:xfrm>
          <a:prstGeom prst="rect">
            <a:avLst/>
          </a:prstGeom>
          <a:noFill/>
        </p:spPr>
        <p:txBody>
          <a:bodyPr wrap="none" rtlCol="0">
            <a:spAutoFit/>
          </a:bodyPr>
          <a:lstStyle/>
          <a:p>
            <a:r>
              <a:rPr kumimoji="1" lang="ja-JP" altLang="en-US" sz="3500" dirty="0">
                <a:solidFill>
                  <a:schemeClr val="bg1"/>
                </a:solidFill>
                <a:latin typeface="HGP創英角ｺﾞｼｯｸUB" panose="020B0900000000000000" pitchFamily="50" charset="-128"/>
                <a:ea typeface="HGP創英角ｺﾞｼｯｸUB" panose="020B0900000000000000" pitchFamily="50" charset="-128"/>
              </a:rPr>
              <a:t>あなたは日曜日の昼間、家族と一緒にいます。</a:t>
            </a:r>
          </a:p>
        </p:txBody>
      </p:sp>
      <p:grpSp>
        <p:nvGrpSpPr>
          <p:cNvPr id="9" name="グループ化 8"/>
          <p:cNvGrpSpPr/>
          <p:nvPr/>
        </p:nvGrpSpPr>
        <p:grpSpPr>
          <a:xfrm>
            <a:off x="2171701" y="1549351"/>
            <a:ext cx="5913910" cy="4813923"/>
            <a:chOff x="2593047" y="1638252"/>
            <a:chExt cx="5657663" cy="4605338"/>
          </a:xfrm>
        </p:grpSpPr>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3047" y="1638252"/>
              <a:ext cx="5657663" cy="4605338"/>
            </a:xfrm>
            <a:prstGeom prst="rect">
              <a:avLst/>
            </a:prstGeom>
          </p:spPr>
        </p:pic>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1879" y="4572000"/>
              <a:ext cx="1745785" cy="1671590"/>
            </a:xfrm>
            <a:prstGeom prst="rect">
              <a:avLst/>
            </a:prstGeom>
          </p:spPr>
        </p:pic>
      </p:grpSp>
      <p:sp>
        <p:nvSpPr>
          <p:cNvPr id="10" name="テキスト ボックス 9"/>
          <p:cNvSpPr txBox="1"/>
          <p:nvPr/>
        </p:nvSpPr>
        <p:spPr>
          <a:xfrm>
            <a:off x="6173169" y="160828"/>
            <a:ext cx="981359" cy="338554"/>
          </a:xfrm>
          <a:prstGeom prst="rect">
            <a:avLst/>
          </a:prstGeom>
          <a:noFill/>
        </p:spPr>
        <p:txBody>
          <a:bodyPr wrap="none" rtlCol="0">
            <a:spAutoFit/>
          </a:bodyPr>
          <a:lstStyle/>
          <a:p>
            <a:r>
              <a:rPr kumimoji="1" lang="ja-JP" altLang="en-US" sz="1600" dirty="0">
                <a:solidFill>
                  <a:schemeClr val="bg1"/>
                </a:solidFill>
                <a:latin typeface="HGP創英角ｺﾞｼｯｸUB" panose="020B0900000000000000" pitchFamily="50" charset="-128"/>
                <a:ea typeface="HGP創英角ｺﾞｼｯｸUB" panose="020B0900000000000000" pitchFamily="50" charset="-128"/>
              </a:rPr>
              <a:t>いっ　しょ</a:t>
            </a:r>
          </a:p>
        </p:txBody>
      </p:sp>
    </p:spTree>
    <p:extLst>
      <p:ext uri="{BB962C8B-B14F-4D97-AF65-F5344CB8AC3E}">
        <p14:creationId xmlns:p14="http://schemas.microsoft.com/office/powerpoint/2010/main" val="20348365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24C545B7-4A76-41C6-A249-81AA962B1F89}" type="slidenum">
              <a:rPr kumimoji="1" lang="ja-JP" altLang="en-US" smtClean="0"/>
              <a:pPr/>
              <a:t>17</a:t>
            </a:fld>
            <a:endParaRPr kumimoji="1" lang="ja-JP" altLang="en-US"/>
          </a:p>
        </p:txBody>
      </p:sp>
      <p:pic>
        <p:nvPicPr>
          <p:cNvPr id="3" name="図 2"/>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 y="1072363"/>
            <a:ext cx="9144000" cy="5396336"/>
          </a:xfrm>
          <a:prstGeom prst="rect">
            <a:avLst/>
          </a:prstGeom>
        </p:spPr>
      </p:pic>
      <p:sp>
        <p:nvSpPr>
          <p:cNvPr id="4" name="正方形/長方形 3"/>
          <p:cNvSpPr/>
          <p:nvPr/>
        </p:nvSpPr>
        <p:spPr>
          <a:xfrm>
            <a:off x="0" y="0"/>
            <a:ext cx="9144000" cy="1308100"/>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355600" y="338579"/>
            <a:ext cx="7427033" cy="630942"/>
          </a:xfrm>
          <a:prstGeom prst="rect">
            <a:avLst/>
          </a:prstGeom>
          <a:noFill/>
        </p:spPr>
        <p:txBody>
          <a:bodyPr wrap="none" rtlCol="0">
            <a:spAutoFit/>
          </a:bodyPr>
          <a:lstStyle/>
          <a:p>
            <a:r>
              <a:rPr kumimoji="1" lang="ja-JP" altLang="en-US" sz="3500" dirty="0">
                <a:solidFill>
                  <a:schemeClr val="bg1"/>
                </a:solidFill>
                <a:latin typeface="HGP創英角ｺﾞｼｯｸUB" panose="020B0900000000000000" pitchFamily="50" charset="-128"/>
                <a:ea typeface="HGP創英角ｺﾞｼｯｸUB" panose="020B0900000000000000" pitchFamily="50" charset="-128"/>
              </a:rPr>
              <a:t>台風が近づいて、大雨が降っています。</a:t>
            </a:r>
          </a:p>
        </p:txBody>
      </p:sp>
      <p:sp>
        <p:nvSpPr>
          <p:cNvPr id="6" name="テキスト ボックス 5"/>
          <p:cNvSpPr txBox="1"/>
          <p:nvPr/>
        </p:nvSpPr>
        <p:spPr>
          <a:xfrm>
            <a:off x="5053241" y="106554"/>
            <a:ext cx="375424" cy="338554"/>
          </a:xfrm>
          <a:prstGeom prst="rect">
            <a:avLst/>
          </a:prstGeom>
          <a:noFill/>
        </p:spPr>
        <p:txBody>
          <a:bodyPr wrap="none" rtlCol="0">
            <a:spAutoFit/>
          </a:bodyPr>
          <a:lstStyle/>
          <a:p>
            <a:r>
              <a:rPr kumimoji="1" lang="ja-JP" altLang="en-US" sz="1600" dirty="0">
                <a:solidFill>
                  <a:schemeClr val="bg1"/>
                </a:solidFill>
                <a:latin typeface="HGP創英角ｺﾞｼｯｸUB" panose="020B0900000000000000" pitchFamily="50" charset="-128"/>
                <a:ea typeface="HGP創英角ｺﾞｼｯｸUB" panose="020B0900000000000000" pitchFamily="50" charset="-128"/>
              </a:rPr>
              <a:t>ふ</a:t>
            </a:r>
          </a:p>
        </p:txBody>
      </p:sp>
    </p:spTree>
    <p:extLst>
      <p:ext uri="{BB962C8B-B14F-4D97-AF65-F5344CB8AC3E}">
        <p14:creationId xmlns:p14="http://schemas.microsoft.com/office/powerpoint/2010/main" val="5087558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24C545B7-4A76-41C6-A249-81AA962B1F89}" type="slidenum">
              <a:rPr kumimoji="1" lang="ja-JP" altLang="en-US" smtClean="0"/>
              <a:pPr/>
              <a:t>18</a:t>
            </a:fld>
            <a:endParaRPr kumimoji="1" lang="ja-JP" altLang="en-US" dirty="0"/>
          </a:p>
        </p:txBody>
      </p:sp>
      <p:sp>
        <p:nvSpPr>
          <p:cNvPr id="5" name="テキスト ボックス 4"/>
          <p:cNvSpPr txBox="1"/>
          <p:nvPr/>
        </p:nvSpPr>
        <p:spPr>
          <a:xfrm>
            <a:off x="386196" y="78832"/>
            <a:ext cx="1781175" cy="132343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8000" b="1" dirty="0">
                <a:ln w="38100">
                  <a:solidFill>
                    <a:prstClr val="black">
                      <a:lumMod val="75000"/>
                      <a:lumOff val="25000"/>
                    </a:prstClr>
                  </a:solidFill>
                </a:ln>
                <a:solidFill>
                  <a:srgbClr val="2E84B1"/>
                </a:solidFill>
                <a:latin typeface="HGP創英角ｺﾞｼｯｸUB" panose="020B0900000000000000" pitchFamily="50" charset="-128"/>
                <a:ea typeface="HGP創英角ｺﾞｼｯｸUB" panose="020B0900000000000000" pitchFamily="50" charset="-128"/>
              </a:rPr>
              <a:t>Ａ</a:t>
            </a:r>
            <a:endParaRPr kumimoji="1" lang="ja-JP" altLang="en-US" sz="8000" b="1" i="0" u="none" strike="noStrike" kern="1200" cap="none" spc="0" normalizeH="0" baseline="0" noProof="0" dirty="0">
              <a:ln w="38100">
                <a:solidFill>
                  <a:prstClr val="black">
                    <a:lumMod val="75000"/>
                    <a:lumOff val="25000"/>
                  </a:prstClr>
                </a:solidFill>
              </a:ln>
              <a:solidFill>
                <a:srgbClr val="2E84B1"/>
              </a:solidFill>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6" name="テキスト ボックス 5"/>
          <p:cNvSpPr txBox="1"/>
          <p:nvPr/>
        </p:nvSpPr>
        <p:spPr>
          <a:xfrm>
            <a:off x="1621935" y="259434"/>
            <a:ext cx="7403682" cy="1797352"/>
          </a:xfrm>
          <a:prstGeom prst="rect">
            <a:avLst/>
          </a:prstGeom>
          <a:noFill/>
        </p:spPr>
        <p:txBody>
          <a:bodyPr wrap="square" rtlCol="0">
            <a:spAutoFit/>
          </a:bodyPr>
          <a:lstStyle/>
          <a:p>
            <a:pPr lvl="0">
              <a:lnSpc>
                <a:spcPct val="110000"/>
              </a:lnSpc>
            </a:pPr>
            <a:r>
              <a:rPr kumimoji="1" lang="ja-JP" altLang="en-US" sz="3500" spc="-150" dirty="0">
                <a:latin typeface="HGP創英角ｺﾞｼｯｸUB" panose="020B0900000000000000" pitchFamily="50" charset="-128"/>
                <a:ea typeface="HGP創英角ｺﾞｼｯｸUB" panose="020B0900000000000000" pitchFamily="50" charset="-128"/>
              </a:rPr>
              <a:t>川から離れた安全な場所に家があるため</a:t>
            </a:r>
            <a:endParaRPr kumimoji="1" lang="en-US" altLang="ja-JP" sz="3500" spc="-150" dirty="0">
              <a:latin typeface="HGP創英角ｺﾞｼｯｸUB" panose="020B0900000000000000" pitchFamily="50" charset="-128"/>
              <a:ea typeface="HGP創英角ｺﾞｼｯｸUB" panose="020B0900000000000000" pitchFamily="50" charset="-128"/>
            </a:endParaRPr>
          </a:p>
          <a:p>
            <a:pPr lvl="0">
              <a:lnSpc>
                <a:spcPct val="110000"/>
              </a:lnSpc>
            </a:pPr>
            <a:r>
              <a:rPr kumimoji="1" lang="ja-JP" altLang="en-US" sz="3500" dirty="0">
                <a:solidFill>
                  <a:srgbClr val="B52F25"/>
                </a:solidFill>
                <a:latin typeface="HGP創英角ｺﾞｼｯｸUB" panose="020B0900000000000000" pitchFamily="50" charset="-128"/>
                <a:ea typeface="HGP創英角ｺﾞｼｯｸUB" panose="020B0900000000000000" pitchFamily="50" charset="-128"/>
              </a:rPr>
              <a:t>あなたと家族は、避難せず</a:t>
            </a:r>
            <a:endParaRPr kumimoji="1" lang="en-US" altLang="ja-JP" sz="3500" dirty="0">
              <a:solidFill>
                <a:srgbClr val="B52F25"/>
              </a:solidFill>
              <a:latin typeface="HGP創英角ｺﾞｼｯｸUB" panose="020B0900000000000000" pitchFamily="50" charset="-128"/>
              <a:ea typeface="HGP創英角ｺﾞｼｯｸUB" panose="020B0900000000000000" pitchFamily="50" charset="-128"/>
            </a:endParaRPr>
          </a:p>
          <a:p>
            <a:pPr lvl="0">
              <a:lnSpc>
                <a:spcPct val="110000"/>
              </a:lnSpc>
            </a:pPr>
            <a:r>
              <a:rPr kumimoji="1" lang="ja-JP" altLang="en-US" sz="3500" dirty="0">
                <a:solidFill>
                  <a:prstClr val="black">
                    <a:lumMod val="85000"/>
                    <a:lumOff val="15000"/>
                  </a:prstClr>
                </a:solidFill>
                <a:latin typeface="HGP創英角ｺﾞｼｯｸUB" panose="020B0900000000000000" pitchFamily="50" charset="-128"/>
                <a:ea typeface="HGP創英角ｺﾞｼｯｸUB" panose="020B0900000000000000" pitchFamily="50" charset="-128"/>
              </a:rPr>
              <a:t>　　　　　　　</a:t>
            </a:r>
            <a:r>
              <a:rPr kumimoji="1" lang="ja-JP" altLang="en-US" sz="3500" dirty="0">
                <a:latin typeface="HGP創英角ｺﾞｼｯｸUB" panose="020B0900000000000000" pitchFamily="50" charset="-128"/>
                <a:ea typeface="HGP創英角ｺﾞｼｯｸUB" panose="020B0900000000000000" pitchFamily="50" charset="-128"/>
              </a:rPr>
              <a:t>　家で過ごすことにしました。</a:t>
            </a:r>
            <a:endParaRPr kumimoji="1" lang="en-US" altLang="ja-JP" sz="3500" b="0" i="0" u="none" strike="noStrike" kern="1200" cap="none" spc="0" normalizeH="0" baseline="0" noProof="0" dirty="0">
              <a:ln>
                <a:noFill/>
              </a:ln>
              <a:effectLst/>
              <a:uLnTx/>
              <a:uFillTx/>
              <a:latin typeface="HGP創英角ｺﾞｼｯｸUB" panose="020B0900000000000000" pitchFamily="50" charset="-128"/>
              <a:ea typeface="HGP創英角ｺﾞｼｯｸUB" panose="020B0900000000000000" pitchFamily="50" charset="-128"/>
            </a:endParaRPr>
          </a:p>
        </p:txBody>
      </p:sp>
      <p:sp>
        <p:nvSpPr>
          <p:cNvPr id="7" name="テキスト ボックス 6"/>
          <p:cNvSpPr txBox="1"/>
          <p:nvPr/>
        </p:nvSpPr>
        <p:spPr>
          <a:xfrm>
            <a:off x="4863672" y="718879"/>
            <a:ext cx="952500" cy="307777"/>
          </a:xfrm>
          <a:prstGeom prst="rect">
            <a:avLst/>
          </a:prstGeom>
          <a:noFill/>
        </p:spPr>
        <p:txBody>
          <a:bodyPr wrap="square" rtlCol="0">
            <a:spAutoFit/>
          </a:bodyPr>
          <a:lstStyle/>
          <a:p>
            <a:r>
              <a:rPr kumimoji="1" lang="ja-JP" altLang="en-US" sz="1400" dirty="0">
                <a:solidFill>
                  <a:srgbClr val="B52F25"/>
                </a:solidFill>
                <a:latin typeface="HGP創英角ｺﾞｼｯｸUB" panose="020B0900000000000000" pitchFamily="50" charset="-128"/>
                <a:ea typeface="HGP創英角ｺﾞｼｯｸUB" panose="020B0900000000000000" pitchFamily="50" charset="-128"/>
              </a:rPr>
              <a:t>ひ　　なん</a:t>
            </a:r>
          </a:p>
        </p:txBody>
      </p:sp>
      <p:grpSp>
        <p:nvGrpSpPr>
          <p:cNvPr id="2" name="グループ化 1"/>
          <p:cNvGrpSpPr/>
          <p:nvPr/>
        </p:nvGrpSpPr>
        <p:grpSpPr>
          <a:xfrm>
            <a:off x="931563" y="1947904"/>
            <a:ext cx="2277936" cy="2172986"/>
            <a:chOff x="1167245" y="2173742"/>
            <a:chExt cx="3852429" cy="3674937"/>
          </a:xfrm>
        </p:grpSpPr>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7245" y="2285183"/>
              <a:ext cx="3852429" cy="3563496"/>
            </a:xfrm>
            <a:prstGeom prst="rect">
              <a:avLst/>
            </a:prstGeom>
          </p:spPr>
        </p:pic>
        <p:pic>
          <p:nvPicPr>
            <p:cNvPr id="13" name="図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00657" y="2717995"/>
              <a:ext cx="1585431" cy="1339690"/>
            </a:xfrm>
            <a:prstGeom prst="rect">
              <a:avLst/>
            </a:prstGeom>
          </p:spPr>
        </p:pic>
        <p:sp>
          <p:nvSpPr>
            <p:cNvPr id="23" name="フリーフォーム 22"/>
            <p:cNvSpPr/>
            <p:nvPr/>
          </p:nvSpPr>
          <p:spPr>
            <a:xfrm rot="10800000">
              <a:off x="2898028" y="2173742"/>
              <a:ext cx="1110025" cy="925057"/>
            </a:xfrm>
            <a:custGeom>
              <a:avLst/>
              <a:gdLst>
                <a:gd name="connsiteX0" fmla="*/ 473672 w 975322"/>
                <a:gd name="connsiteY0" fmla="*/ 19050 h 812800"/>
                <a:gd name="connsiteX1" fmla="*/ 473672 w 975322"/>
                <a:gd name="connsiteY1" fmla="*/ 19050 h 812800"/>
                <a:gd name="connsiteX2" fmla="*/ 518122 w 975322"/>
                <a:gd name="connsiteY2" fmla="*/ 88900 h 812800"/>
                <a:gd name="connsiteX3" fmla="*/ 537172 w 975322"/>
                <a:gd name="connsiteY3" fmla="*/ 95250 h 812800"/>
                <a:gd name="connsiteX4" fmla="*/ 695922 w 975322"/>
                <a:gd name="connsiteY4" fmla="*/ 88900 h 812800"/>
                <a:gd name="connsiteX5" fmla="*/ 714972 w 975322"/>
                <a:gd name="connsiteY5" fmla="*/ 82550 h 812800"/>
                <a:gd name="connsiteX6" fmla="*/ 784822 w 975322"/>
                <a:gd name="connsiteY6" fmla="*/ 57150 h 812800"/>
                <a:gd name="connsiteX7" fmla="*/ 810222 w 975322"/>
                <a:gd name="connsiteY7" fmla="*/ 50800 h 812800"/>
                <a:gd name="connsiteX8" fmla="*/ 854672 w 975322"/>
                <a:gd name="connsiteY8" fmla="*/ 25400 h 812800"/>
                <a:gd name="connsiteX9" fmla="*/ 880072 w 975322"/>
                <a:gd name="connsiteY9" fmla="*/ 12700 h 812800"/>
                <a:gd name="connsiteX10" fmla="*/ 899122 w 975322"/>
                <a:gd name="connsiteY10" fmla="*/ 0 h 812800"/>
                <a:gd name="connsiteX11" fmla="*/ 873722 w 975322"/>
                <a:gd name="connsiteY11" fmla="*/ 12700 h 812800"/>
                <a:gd name="connsiteX12" fmla="*/ 854672 w 975322"/>
                <a:gd name="connsiteY12" fmla="*/ 19050 h 812800"/>
                <a:gd name="connsiteX13" fmla="*/ 816572 w 975322"/>
                <a:gd name="connsiteY13" fmla="*/ 63500 h 812800"/>
                <a:gd name="connsiteX14" fmla="*/ 810222 w 975322"/>
                <a:gd name="connsiteY14" fmla="*/ 82550 h 812800"/>
                <a:gd name="connsiteX15" fmla="*/ 791172 w 975322"/>
                <a:gd name="connsiteY15" fmla="*/ 107950 h 812800"/>
                <a:gd name="connsiteX16" fmla="*/ 778472 w 975322"/>
                <a:gd name="connsiteY16" fmla="*/ 133350 h 812800"/>
                <a:gd name="connsiteX17" fmla="*/ 772122 w 975322"/>
                <a:gd name="connsiteY17" fmla="*/ 165100 h 812800"/>
                <a:gd name="connsiteX18" fmla="*/ 778472 w 975322"/>
                <a:gd name="connsiteY18" fmla="*/ 241300 h 812800"/>
                <a:gd name="connsiteX19" fmla="*/ 861022 w 975322"/>
                <a:gd name="connsiteY19" fmla="*/ 323850 h 812800"/>
                <a:gd name="connsiteX20" fmla="*/ 892772 w 975322"/>
                <a:gd name="connsiteY20" fmla="*/ 342900 h 812800"/>
                <a:gd name="connsiteX21" fmla="*/ 911822 w 975322"/>
                <a:gd name="connsiteY21" fmla="*/ 355600 h 812800"/>
                <a:gd name="connsiteX22" fmla="*/ 975322 w 975322"/>
                <a:gd name="connsiteY22" fmla="*/ 368300 h 812800"/>
                <a:gd name="connsiteX23" fmla="*/ 968972 w 975322"/>
                <a:gd name="connsiteY23" fmla="*/ 387350 h 812800"/>
                <a:gd name="connsiteX24" fmla="*/ 918172 w 975322"/>
                <a:gd name="connsiteY24" fmla="*/ 400050 h 812800"/>
                <a:gd name="connsiteX25" fmla="*/ 880072 w 975322"/>
                <a:gd name="connsiteY25" fmla="*/ 419100 h 812800"/>
                <a:gd name="connsiteX26" fmla="*/ 835622 w 975322"/>
                <a:gd name="connsiteY26" fmla="*/ 444500 h 812800"/>
                <a:gd name="connsiteX27" fmla="*/ 810222 w 975322"/>
                <a:gd name="connsiteY27" fmla="*/ 482600 h 812800"/>
                <a:gd name="connsiteX28" fmla="*/ 784822 w 975322"/>
                <a:gd name="connsiteY28" fmla="*/ 520700 h 812800"/>
                <a:gd name="connsiteX29" fmla="*/ 784822 w 975322"/>
                <a:gd name="connsiteY29" fmla="*/ 635000 h 812800"/>
                <a:gd name="connsiteX30" fmla="*/ 797522 w 975322"/>
                <a:gd name="connsiteY30" fmla="*/ 654050 h 812800"/>
                <a:gd name="connsiteX31" fmla="*/ 803872 w 975322"/>
                <a:gd name="connsiteY31" fmla="*/ 673100 h 812800"/>
                <a:gd name="connsiteX32" fmla="*/ 816572 w 975322"/>
                <a:gd name="connsiteY32" fmla="*/ 692150 h 812800"/>
                <a:gd name="connsiteX33" fmla="*/ 778472 w 975322"/>
                <a:gd name="connsiteY33" fmla="*/ 673100 h 812800"/>
                <a:gd name="connsiteX34" fmla="*/ 600672 w 975322"/>
                <a:gd name="connsiteY34" fmla="*/ 685800 h 812800"/>
                <a:gd name="connsiteX35" fmla="*/ 568922 w 975322"/>
                <a:gd name="connsiteY35" fmla="*/ 692150 h 812800"/>
                <a:gd name="connsiteX36" fmla="*/ 549872 w 975322"/>
                <a:gd name="connsiteY36" fmla="*/ 711200 h 812800"/>
                <a:gd name="connsiteX37" fmla="*/ 530822 w 975322"/>
                <a:gd name="connsiteY37" fmla="*/ 717550 h 812800"/>
                <a:gd name="connsiteX38" fmla="*/ 511772 w 975322"/>
                <a:gd name="connsiteY38" fmla="*/ 730250 h 812800"/>
                <a:gd name="connsiteX39" fmla="*/ 473672 w 975322"/>
                <a:gd name="connsiteY39" fmla="*/ 787400 h 812800"/>
                <a:gd name="connsiteX40" fmla="*/ 460972 w 975322"/>
                <a:gd name="connsiteY40" fmla="*/ 806450 h 812800"/>
                <a:gd name="connsiteX41" fmla="*/ 441922 w 975322"/>
                <a:gd name="connsiteY41" fmla="*/ 812800 h 812800"/>
                <a:gd name="connsiteX42" fmla="*/ 429222 w 975322"/>
                <a:gd name="connsiteY42" fmla="*/ 762000 h 812800"/>
                <a:gd name="connsiteX43" fmla="*/ 397472 w 975322"/>
                <a:gd name="connsiteY43" fmla="*/ 723900 h 812800"/>
                <a:gd name="connsiteX44" fmla="*/ 372072 w 975322"/>
                <a:gd name="connsiteY44" fmla="*/ 711200 h 812800"/>
                <a:gd name="connsiteX45" fmla="*/ 308572 w 975322"/>
                <a:gd name="connsiteY45" fmla="*/ 685800 h 812800"/>
                <a:gd name="connsiteX46" fmla="*/ 194272 w 975322"/>
                <a:gd name="connsiteY46" fmla="*/ 673100 h 812800"/>
                <a:gd name="connsiteX47" fmla="*/ 86322 w 975322"/>
                <a:gd name="connsiteY47" fmla="*/ 679450 h 812800"/>
                <a:gd name="connsiteX48" fmla="*/ 105372 w 975322"/>
                <a:gd name="connsiteY48" fmla="*/ 660400 h 812800"/>
                <a:gd name="connsiteX49" fmla="*/ 124422 w 975322"/>
                <a:gd name="connsiteY49" fmla="*/ 609600 h 812800"/>
                <a:gd name="connsiteX50" fmla="*/ 111722 w 975322"/>
                <a:gd name="connsiteY50" fmla="*/ 476250 h 812800"/>
                <a:gd name="connsiteX51" fmla="*/ 99022 w 975322"/>
                <a:gd name="connsiteY51" fmla="*/ 444500 h 812800"/>
                <a:gd name="connsiteX52" fmla="*/ 73622 w 975322"/>
                <a:gd name="connsiteY52" fmla="*/ 406400 h 812800"/>
                <a:gd name="connsiteX53" fmla="*/ 48222 w 975322"/>
                <a:gd name="connsiteY53" fmla="*/ 361950 h 812800"/>
                <a:gd name="connsiteX54" fmla="*/ 3772 w 975322"/>
                <a:gd name="connsiteY54" fmla="*/ 317500 h 812800"/>
                <a:gd name="connsiteX55" fmla="*/ 48222 w 975322"/>
                <a:gd name="connsiteY55" fmla="*/ 336550 h 812800"/>
                <a:gd name="connsiteX56" fmla="*/ 111722 w 975322"/>
                <a:gd name="connsiteY56" fmla="*/ 330200 h 812800"/>
                <a:gd name="connsiteX57" fmla="*/ 124422 w 975322"/>
                <a:gd name="connsiteY57" fmla="*/ 311150 h 812800"/>
                <a:gd name="connsiteX58" fmla="*/ 137122 w 975322"/>
                <a:gd name="connsiteY58" fmla="*/ 273050 h 812800"/>
                <a:gd name="connsiteX59" fmla="*/ 149822 w 975322"/>
                <a:gd name="connsiteY59" fmla="*/ 222250 h 812800"/>
                <a:gd name="connsiteX60" fmla="*/ 162522 w 975322"/>
                <a:gd name="connsiteY60" fmla="*/ 177800 h 812800"/>
                <a:gd name="connsiteX61" fmla="*/ 175222 w 975322"/>
                <a:gd name="connsiteY61" fmla="*/ 133350 h 812800"/>
                <a:gd name="connsiteX62" fmla="*/ 187922 w 975322"/>
                <a:gd name="connsiteY62" fmla="*/ 107950 h 812800"/>
                <a:gd name="connsiteX63" fmla="*/ 194272 w 975322"/>
                <a:gd name="connsiteY63" fmla="*/ 63500 h 812800"/>
                <a:gd name="connsiteX64" fmla="*/ 200622 w 975322"/>
                <a:gd name="connsiteY64" fmla="*/ 31750 h 812800"/>
                <a:gd name="connsiteX65" fmla="*/ 219672 w 975322"/>
                <a:gd name="connsiteY65" fmla="*/ 57150 h 812800"/>
                <a:gd name="connsiteX66" fmla="*/ 238722 w 975322"/>
                <a:gd name="connsiteY66" fmla="*/ 69850 h 812800"/>
                <a:gd name="connsiteX67" fmla="*/ 251422 w 975322"/>
                <a:gd name="connsiteY67" fmla="*/ 88900 h 812800"/>
                <a:gd name="connsiteX68" fmla="*/ 353022 w 975322"/>
                <a:gd name="connsiteY68" fmla="*/ 101600 h 812800"/>
                <a:gd name="connsiteX69" fmla="*/ 391122 w 975322"/>
                <a:gd name="connsiteY69" fmla="*/ 88900 h 812800"/>
                <a:gd name="connsiteX70" fmla="*/ 410172 w 975322"/>
                <a:gd name="connsiteY70" fmla="*/ 69850 h 812800"/>
                <a:gd name="connsiteX71" fmla="*/ 429222 w 975322"/>
                <a:gd name="connsiteY71" fmla="*/ 57150 h 812800"/>
                <a:gd name="connsiteX72" fmla="*/ 454622 w 975322"/>
                <a:gd name="connsiteY72" fmla="*/ 38100 h 812800"/>
                <a:gd name="connsiteX73" fmla="*/ 473672 w 975322"/>
                <a:gd name="connsiteY73" fmla="*/ 19050 h 81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5322" h="812800">
                  <a:moveTo>
                    <a:pt x="473672" y="19050"/>
                  </a:moveTo>
                  <a:lnTo>
                    <a:pt x="473672" y="19050"/>
                  </a:lnTo>
                  <a:cubicBezTo>
                    <a:pt x="492703" y="61870"/>
                    <a:pt x="485193" y="72435"/>
                    <a:pt x="518122" y="88900"/>
                  </a:cubicBezTo>
                  <a:cubicBezTo>
                    <a:pt x="524109" y="91893"/>
                    <a:pt x="530822" y="93133"/>
                    <a:pt x="537172" y="95250"/>
                  </a:cubicBezTo>
                  <a:cubicBezTo>
                    <a:pt x="590089" y="93133"/>
                    <a:pt x="643098" y="92673"/>
                    <a:pt x="695922" y="88900"/>
                  </a:cubicBezTo>
                  <a:cubicBezTo>
                    <a:pt x="702598" y="88423"/>
                    <a:pt x="708705" y="84900"/>
                    <a:pt x="714972" y="82550"/>
                  </a:cubicBezTo>
                  <a:cubicBezTo>
                    <a:pt x="755368" y="67402"/>
                    <a:pt x="740352" y="70491"/>
                    <a:pt x="784822" y="57150"/>
                  </a:cubicBezTo>
                  <a:cubicBezTo>
                    <a:pt x="793181" y="54642"/>
                    <a:pt x="802050" y="53864"/>
                    <a:pt x="810222" y="50800"/>
                  </a:cubicBezTo>
                  <a:cubicBezTo>
                    <a:pt x="838133" y="40333"/>
                    <a:pt x="831224" y="38799"/>
                    <a:pt x="854672" y="25400"/>
                  </a:cubicBezTo>
                  <a:cubicBezTo>
                    <a:pt x="862891" y="20704"/>
                    <a:pt x="871853" y="17396"/>
                    <a:pt x="880072" y="12700"/>
                  </a:cubicBezTo>
                  <a:cubicBezTo>
                    <a:pt x="886698" y="8914"/>
                    <a:pt x="906754" y="0"/>
                    <a:pt x="899122" y="0"/>
                  </a:cubicBezTo>
                  <a:cubicBezTo>
                    <a:pt x="889656" y="0"/>
                    <a:pt x="882423" y="8971"/>
                    <a:pt x="873722" y="12700"/>
                  </a:cubicBezTo>
                  <a:cubicBezTo>
                    <a:pt x="867570" y="15337"/>
                    <a:pt x="861022" y="16933"/>
                    <a:pt x="854672" y="19050"/>
                  </a:cubicBezTo>
                  <a:cubicBezTo>
                    <a:pt x="839048" y="34674"/>
                    <a:pt x="826243" y="44158"/>
                    <a:pt x="816572" y="63500"/>
                  </a:cubicBezTo>
                  <a:cubicBezTo>
                    <a:pt x="813579" y="69487"/>
                    <a:pt x="813543" y="76738"/>
                    <a:pt x="810222" y="82550"/>
                  </a:cubicBezTo>
                  <a:cubicBezTo>
                    <a:pt x="804971" y="91739"/>
                    <a:pt x="796781" y="98975"/>
                    <a:pt x="791172" y="107950"/>
                  </a:cubicBezTo>
                  <a:cubicBezTo>
                    <a:pt x="786155" y="115977"/>
                    <a:pt x="782705" y="124883"/>
                    <a:pt x="778472" y="133350"/>
                  </a:cubicBezTo>
                  <a:cubicBezTo>
                    <a:pt x="776355" y="143933"/>
                    <a:pt x="772122" y="154307"/>
                    <a:pt x="772122" y="165100"/>
                  </a:cubicBezTo>
                  <a:cubicBezTo>
                    <a:pt x="772122" y="190588"/>
                    <a:pt x="771650" y="216742"/>
                    <a:pt x="778472" y="241300"/>
                  </a:cubicBezTo>
                  <a:cubicBezTo>
                    <a:pt x="787515" y="273853"/>
                    <a:pt x="838854" y="310549"/>
                    <a:pt x="861022" y="323850"/>
                  </a:cubicBezTo>
                  <a:cubicBezTo>
                    <a:pt x="871605" y="330200"/>
                    <a:pt x="882306" y="336359"/>
                    <a:pt x="892772" y="342900"/>
                  </a:cubicBezTo>
                  <a:cubicBezTo>
                    <a:pt x="899244" y="346945"/>
                    <a:pt x="904528" y="353356"/>
                    <a:pt x="911822" y="355600"/>
                  </a:cubicBezTo>
                  <a:cubicBezTo>
                    <a:pt x="932453" y="361948"/>
                    <a:pt x="975322" y="368300"/>
                    <a:pt x="975322" y="368300"/>
                  </a:cubicBezTo>
                  <a:cubicBezTo>
                    <a:pt x="973205" y="374650"/>
                    <a:pt x="974823" y="384099"/>
                    <a:pt x="968972" y="387350"/>
                  </a:cubicBezTo>
                  <a:cubicBezTo>
                    <a:pt x="953714" y="395827"/>
                    <a:pt x="933784" y="392244"/>
                    <a:pt x="918172" y="400050"/>
                  </a:cubicBezTo>
                  <a:cubicBezTo>
                    <a:pt x="905472" y="406400"/>
                    <a:pt x="891886" y="411224"/>
                    <a:pt x="880072" y="419100"/>
                  </a:cubicBezTo>
                  <a:cubicBezTo>
                    <a:pt x="834674" y="449365"/>
                    <a:pt x="889343" y="431070"/>
                    <a:pt x="835622" y="444500"/>
                  </a:cubicBezTo>
                  <a:cubicBezTo>
                    <a:pt x="793345" y="486777"/>
                    <a:pt x="833197" y="441246"/>
                    <a:pt x="810222" y="482600"/>
                  </a:cubicBezTo>
                  <a:cubicBezTo>
                    <a:pt x="802809" y="495943"/>
                    <a:pt x="784822" y="520700"/>
                    <a:pt x="784822" y="520700"/>
                  </a:cubicBezTo>
                  <a:cubicBezTo>
                    <a:pt x="775142" y="569099"/>
                    <a:pt x="772319" y="568316"/>
                    <a:pt x="784822" y="635000"/>
                  </a:cubicBezTo>
                  <a:cubicBezTo>
                    <a:pt x="786228" y="642501"/>
                    <a:pt x="794109" y="647224"/>
                    <a:pt x="797522" y="654050"/>
                  </a:cubicBezTo>
                  <a:cubicBezTo>
                    <a:pt x="800515" y="660037"/>
                    <a:pt x="800879" y="667113"/>
                    <a:pt x="803872" y="673100"/>
                  </a:cubicBezTo>
                  <a:cubicBezTo>
                    <a:pt x="807285" y="679926"/>
                    <a:pt x="824204" y="692150"/>
                    <a:pt x="816572" y="692150"/>
                  </a:cubicBezTo>
                  <a:cubicBezTo>
                    <a:pt x="802373" y="692150"/>
                    <a:pt x="791172" y="679450"/>
                    <a:pt x="778472" y="673100"/>
                  </a:cubicBezTo>
                  <a:lnTo>
                    <a:pt x="600672" y="685800"/>
                  </a:lnTo>
                  <a:cubicBezTo>
                    <a:pt x="589923" y="686777"/>
                    <a:pt x="578575" y="687323"/>
                    <a:pt x="568922" y="692150"/>
                  </a:cubicBezTo>
                  <a:cubicBezTo>
                    <a:pt x="560890" y="696166"/>
                    <a:pt x="557344" y="706219"/>
                    <a:pt x="549872" y="711200"/>
                  </a:cubicBezTo>
                  <a:cubicBezTo>
                    <a:pt x="544303" y="714913"/>
                    <a:pt x="536809" y="714557"/>
                    <a:pt x="530822" y="717550"/>
                  </a:cubicBezTo>
                  <a:cubicBezTo>
                    <a:pt x="523996" y="720963"/>
                    <a:pt x="518122" y="726017"/>
                    <a:pt x="511772" y="730250"/>
                  </a:cubicBezTo>
                  <a:lnTo>
                    <a:pt x="473672" y="787400"/>
                  </a:lnTo>
                  <a:cubicBezTo>
                    <a:pt x="469439" y="793750"/>
                    <a:pt x="468212" y="804037"/>
                    <a:pt x="460972" y="806450"/>
                  </a:cubicBezTo>
                  <a:lnTo>
                    <a:pt x="441922" y="812800"/>
                  </a:lnTo>
                  <a:cubicBezTo>
                    <a:pt x="437689" y="795867"/>
                    <a:pt x="438904" y="776523"/>
                    <a:pt x="429222" y="762000"/>
                  </a:cubicBezTo>
                  <a:cubicBezTo>
                    <a:pt x="419095" y="746810"/>
                    <a:pt x="413029" y="735012"/>
                    <a:pt x="397472" y="723900"/>
                  </a:cubicBezTo>
                  <a:cubicBezTo>
                    <a:pt x="389769" y="718398"/>
                    <a:pt x="380773" y="714929"/>
                    <a:pt x="372072" y="711200"/>
                  </a:cubicBezTo>
                  <a:cubicBezTo>
                    <a:pt x="351118" y="702220"/>
                    <a:pt x="331256" y="688068"/>
                    <a:pt x="308572" y="685800"/>
                  </a:cubicBezTo>
                  <a:cubicBezTo>
                    <a:pt x="228092" y="677752"/>
                    <a:pt x="266180" y="682088"/>
                    <a:pt x="194272" y="673100"/>
                  </a:cubicBezTo>
                  <a:cubicBezTo>
                    <a:pt x="158289" y="675217"/>
                    <a:pt x="122005" y="684548"/>
                    <a:pt x="86322" y="679450"/>
                  </a:cubicBezTo>
                  <a:cubicBezTo>
                    <a:pt x="77432" y="678180"/>
                    <a:pt x="100152" y="667708"/>
                    <a:pt x="105372" y="660400"/>
                  </a:cubicBezTo>
                  <a:cubicBezTo>
                    <a:pt x="118143" y="642520"/>
                    <a:pt x="119309" y="630054"/>
                    <a:pt x="124422" y="609600"/>
                  </a:cubicBezTo>
                  <a:cubicBezTo>
                    <a:pt x="122012" y="568630"/>
                    <a:pt x="125736" y="518293"/>
                    <a:pt x="111722" y="476250"/>
                  </a:cubicBezTo>
                  <a:cubicBezTo>
                    <a:pt x="108117" y="465436"/>
                    <a:pt x="104480" y="454507"/>
                    <a:pt x="99022" y="444500"/>
                  </a:cubicBezTo>
                  <a:cubicBezTo>
                    <a:pt x="91713" y="431100"/>
                    <a:pt x="80448" y="420052"/>
                    <a:pt x="73622" y="406400"/>
                  </a:cubicBezTo>
                  <a:cubicBezTo>
                    <a:pt x="67250" y="393656"/>
                    <a:pt x="58319" y="373169"/>
                    <a:pt x="48222" y="361950"/>
                  </a:cubicBezTo>
                  <a:cubicBezTo>
                    <a:pt x="34205" y="346375"/>
                    <a:pt x="-13663" y="305877"/>
                    <a:pt x="3772" y="317500"/>
                  </a:cubicBezTo>
                  <a:cubicBezTo>
                    <a:pt x="30084" y="335041"/>
                    <a:pt x="15418" y="328349"/>
                    <a:pt x="48222" y="336550"/>
                  </a:cubicBezTo>
                  <a:cubicBezTo>
                    <a:pt x="69389" y="334433"/>
                    <a:pt x="91541" y="336927"/>
                    <a:pt x="111722" y="330200"/>
                  </a:cubicBezTo>
                  <a:cubicBezTo>
                    <a:pt x="118962" y="327787"/>
                    <a:pt x="121322" y="318124"/>
                    <a:pt x="124422" y="311150"/>
                  </a:cubicBezTo>
                  <a:cubicBezTo>
                    <a:pt x="129859" y="298917"/>
                    <a:pt x="132889" y="285750"/>
                    <a:pt x="137122" y="273050"/>
                  </a:cubicBezTo>
                  <a:cubicBezTo>
                    <a:pt x="148469" y="239009"/>
                    <a:pt x="139605" y="268226"/>
                    <a:pt x="149822" y="222250"/>
                  </a:cubicBezTo>
                  <a:cubicBezTo>
                    <a:pt x="159748" y="177585"/>
                    <a:pt x="151915" y="214925"/>
                    <a:pt x="162522" y="177800"/>
                  </a:cubicBezTo>
                  <a:cubicBezTo>
                    <a:pt x="167125" y="161688"/>
                    <a:pt x="168697" y="148575"/>
                    <a:pt x="175222" y="133350"/>
                  </a:cubicBezTo>
                  <a:cubicBezTo>
                    <a:pt x="178951" y="124649"/>
                    <a:pt x="183689" y="116417"/>
                    <a:pt x="187922" y="107950"/>
                  </a:cubicBezTo>
                  <a:cubicBezTo>
                    <a:pt x="190039" y="93133"/>
                    <a:pt x="191811" y="78263"/>
                    <a:pt x="194272" y="63500"/>
                  </a:cubicBezTo>
                  <a:cubicBezTo>
                    <a:pt x="196046" y="52854"/>
                    <a:pt x="190151" y="34368"/>
                    <a:pt x="200622" y="31750"/>
                  </a:cubicBezTo>
                  <a:cubicBezTo>
                    <a:pt x="210889" y="29183"/>
                    <a:pt x="212188" y="49666"/>
                    <a:pt x="219672" y="57150"/>
                  </a:cubicBezTo>
                  <a:cubicBezTo>
                    <a:pt x="225068" y="62546"/>
                    <a:pt x="232372" y="65617"/>
                    <a:pt x="238722" y="69850"/>
                  </a:cubicBezTo>
                  <a:cubicBezTo>
                    <a:pt x="242955" y="76200"/>
                    <a:pt x="246536" y="83037"/>
                    <a:pt x="251422" y="88900"/>
                  </a:cubicBezTo>
                  <a:cubicBezTo>
                    <a:pt x="283946" y="127929"/>
                    <a:pt x="280081" y="107211"/>
                    <a:pt x="353022" y="101600"/>
                  </a:cubicBezTo>
                  <a:cubicBezTo>
                    <a:pt x="365722" y="97367"/>
                    <a:pt x="381656" y="98366"/>
                    <a:pt x="391122" y="88900"/>
                  </a:cubicBezTo>
                  <a:cubicBezTo>
                    <a:pt x="397472" y="82550"/>
                    <a:pt x="403273" y="75599"/>
                    <a:pt x="410172" y="69850"/>
                  </a:cubicBezTo>
                  <a:cubicBezTo>
                    <a:pt x="416035" y="64964"/>
                    <a:pt x="423012" y="61586"/>
                    <a:pt x="429222" y="57150"/>
                  </a:cubicBezTo>
                  <a:cubicBezTo>
                    <a:pt x="437834" y="50999"/>
                    <a:pt x="446587" y="44988"/>
                    <a:pt x="454622" y="38100"/>
                  </a:cubicBezTo>
                  <a:cubicBezTo>
                    <a:pt x="475169" y="20489"/>
                    <a:pt x="470497" y="22225"/>
                    <a:pt x="473672" y="19050"/>
                  </a:cubicBezTo>
                  <a:close/>
                </a:path>
              </a:pathLst>
            </a:cu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5" name="図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23810" y="2373130"/>
              <a:ext cx="459189" cy="551027"/>
            </a:xfrm>
            <a:prstGeom prst="rect">
              <a:avLst/>
            </a:prstGeom>
          </p:spPr>
        </p:pic>
        <p:sp>
          <p:nvSpPr>
            <p:cNvPr id="24" name="円/楕円 23"/>
            <p:cNvSpPr/>
            <p:nvPr/>
          </p:nvSpPr>
          <p:spPr>
            <a:xfrm>
              <a:off x="2499348" y="3465664"/>
              <a:ext cx="191463" cy="164308"/>
            </a:xfrm>
            <a:prstGeom prst="ellipse">
              <a:avLst/>
            </a:prstGeom>
            <a:solidFill>
              <a:srgbClr val="B925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67" name="テキスト ボックス 66"/>
          <p:cNvSpPr txBox="1"/>
          <p:nvPr/>
        </p:nvSpPr>
        <p:spPr>
          <a:xfrm>
            <a:off x="4939699" y="1320565"/>
            <a:ext cx="427152" cy="307777"/>
          </a:xfrm>
          <a:prstGeom prst="rect">
            <a:avLst/>
          </a:prstGeom>
          <a:noFill/>
        </p:spPr>
        <p:txBody>
          <a:bodyPr wrap="square" rtlCol="0">
            <a:spAutoFit/>
          </a:bodyPr>
          <a:lstStyle/>
          <a:p>
            <a:r>
              <a:rPr kumimoji="1" lang="ja-JP" altLang="en-US" sz="1400" dirty="0">
                <a:latin typeface="HGP創英角ｺﾞｼｯｸUB" panose="020B0900000000000000" pitchFamily="50" charset="-128"/>
                <a:ea typeface="HGP創英角ｺﾞｼｯｸUB" panose="020B0900000000000000" pitchFamily="50" charset="-128"/>
              </a:rPr>
              <a:t>す</a:t>
            </a:r>
          </a:p>
        </p:txBody>
      </p:sp>
      <p:sp>
        <p:nvSpPr>
          <p:cNvPr id="68" name="テキスト ボックス 67"/>
          <p:cNvSpPr txBox="1"/>
          <p:nvPr/>
        </p:nvSpPr>
        <p:spPr>
          <a:xfrm>
            <a:off x="2784012" y="4028162"/>
            <a:ext cx="2545366" cy="612412"/>
          </a:xfrm>
          <a:prstGeom prst="rect">
            <a:avLst/>
          </a:prstGeom>
          <a:noFill/>
        </p:spPr>
        <p:txBody>
          <a:bodyPr wrap="square" rtlCol="0">
            <a:spAutoFit/>
          </a:bodyPr>
          <a:lstStyle/>
          <a:p>
            <a:pPr lvl="0">
              <a:lnSpc>
                <a:spcPct val="110000"/>
              </a:lnSpc>
            </a:pPr>
            <a:r>
              <a:rPr kumimoji="1" lang="ja-JP" altLang="en-US" sz="3500" dirty="0">
                <a:latin typeface="HGP創英角ｺﾞｼｯｸUB" panose="020B0900000000000000" pitchFamily="50" charset="-128"/>
                <a:ea typeface="HGP創英角ｺﾞｼｯｸUB" panose="020B0900000000000000" pitchFamily="50" charset="-128"/>
              </a:rPr>
              <a:t>すると</a:t>
            </a:r>
            <a:r>
              <a:rPr kumimoji="1" lang="en-US" altLang="ja-JP" sz="3500" dirty="0">
                <a:latin typeface="HGP創英角ｺﾞｼｯｸUB" panose="020B0900000000000000" pitchFamily="50" charset="-128"/>
                <a:ea typeface="HGP創英角ｺﾞｼｯｸUB" panose="020B0900000000000000" pitchFamily="50" charset="-128"/>
              </a:rPr>
              <a:t>…</a:t>
            </a:r>
            <a:endParaRPr kumimoji="1" lang="en-US" altLang="ja-JP" sz="3500" b="0" i="0" u="none" strike="noStrike" kern="1200" cap="none" spc="0" normalizeH="0" baseline="0" noProof="0" dirty="0">
              <a:ln>
                <a:noFill/>
              </a:ln>
              <a:effectLst/>
              <a:uLnTx/>
              <a:uFillTx/>
              <a:latin typeface="HGP創英角ｺﾞｼｯｸUB" panose="020B0900000000000000" pitchFamily="50" charset="-128"/>
              <a:ea typeface="HGP創英角ｺﾞｼｯｸUB" panose="020B0900000000000000" pitchFamily="50" charset="-128"/>
            </a:endParaRPr>
          </a:p>
        </p:txBody>
      </p:sp>
      <p:sp>
        <p:nvSpPr>
          <p:cNvPr id="10" name="テキスト ボックス 9">
            <a:extLst>
              <a:ext uri="{FF2B5EF4-FFF2-40B4-BE49-F238E27FC236}">
                <a16:creationId xmlns:a16="http://schemas.microsoft.com/office/drawing/2014/main" id="{3290B75D-7E26-4AC1-9B98-8960005BD15D}"/>
              </a:ext>
            </a:extLst>
          </p:cNvPr>
          <p:cNvSpPr txBox="1"/>
          <p:nvPr/>
        </p:nvSpPr>
        <p:spPr>
          <a:xfrm>
            <a:off x="2855175" y="78832"/>
            <a:ext cx="599175" cy="307777"/>
          </a:xfrm>
          <a:prstGeom prst="rect">
            <a:avLst/>
          </a:prstGeom>
          <a:noFill/>
        </p:spPr>
        <p:txBody>
          <a:bodyPr wrap="square" rtlCol="0">
            <a:spAutoFit/>
          </a:bodyPr>
          <a:lstStyle/>
          <a:p>
            <a:r>
              <a:rPr kumimoji="1" lang="ja-JP" altLang="en-US" sz="1400" dirty="0">
                <a:latin typeface="HGP創英角ｺﾞｼｯｸUB" panose="020B0900000000000000" pitchFamily="50" charset="-128"/>
                <a:ea typeface="HGP創英角ｺﾞｼｯｸUB" panose="020B0900000000000000" pitchFamily="50" charset="-128"/>
              </a:rPr>
              <a:t>はな</a:t>
            </a:r>
          </a:p>
        </p:txBody>
      </p:sp>
      <p:grpSp>
        <p:nvGrpSpPr>
          <p:cNvPr id="39" name="グループ化 38">
            <a:extLst>
              <a:ext uri="{FF2B5EF4-FFF2-40B4-BE49-F238E27FC236}">
                <a16:creationId xmlns:a16="http://schemas.microsoft.com/office/drawing/2014/main" id="{6EB6236A-67F0-E58D-8278-95E4D0A01A8C}"/>
              </a:ext>
            </a:extLst>
          </p:cNvPr>
          <p:cNvGrpSpPr/>
          <p:nvPr/>
        </p:nvGrpSpPr>
        <p:grpSpPr>
          <a:xfrm>
            <a:off x="1401631" y="1861716"/>
            <a:ext cx="7623986" cy="4837206"/>
            <a:chOff x="1401631" y="1744963"/>
            <a:chExt cx="7623986" cy="4837206"/>
          </a:xfrm>
        </p:grpSpPr>
        <p:grpSp>
          <p:nvGrpSpPr>
            <p:cNvPr id="16" name="グループ化 15"/>
            <p:cNvGrpSpPr/>
            <p:nvPr/>
          </p:nvGrpSpPr>
          <p:grpSpPr>
            <a:xfrm>
              <a:off x="1401631" y="1744963"/>
              <a:ext cx="7623986" cy="4837206"/>
              <a:chOff x="1377633" y="1745648"/>
              <a:chExt cx="7623986" cy="4837206"/>
            </a:xfrm>
          </p:grpSpPr>
          <p:sp>
            <p:nvSpPr>
              <p:cNvPr id="30" name="正方形/長方形 29"/>
              <p:cNvSpPr/>
              <p:nvPr/>
            </p:nvSpPr>
            <p:spPr>
              <a:xfrm>
                <a:off x="4681449" y="2191450"/>
                <a:ext cx="4083808" cy="3038893"/>
              </a:xfrm>
              <a:prstGeom prst="rect">
                <a:avLst/>
              </a:prstGeom>
              <a:solidFill>
                <a:schemeClr val="bg1">
                  <a:lumMod val="75000"/>
                </a:scheme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7" name="図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942527">
                <a:off x="6136619" y="1745648"/>
                <a:ext cx="2248910" cy="2248910"/>
              </a:xfrm>
              <a:prstGeom prst="rect">
                <a:avLst/>
              </a:prstGeom>
            </p:spPr>
          </p:pic>
          <p:grpSp>
            <p:nvGrpSpPr>
              <p:cNvPr id="32" name="グループ化 31"/>
              <p:cNvGrpSpPr/>
              <p:nvPr/>
            </p:nvGrpSpPr>
            <p:grpSpPr>
              <a:xfrm>
                <a:off x="5465693" y="2705559"/>
                <a:ext cx="2613448" cy="2423197"/>
                <a:chOff x="5641639" y="3042747"/>
                <a:chExt cx="2233976" cy="2071349"/>
              </a:xfrm>
            </p:grpSpPr>
            <p:pic>
              <p:nvPicPr>
                <p:cNvPr id="31" name="図 3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40850" y="3042747"/>
                  <a:ext cx="1434765" cy="1739108"/>
                </a:xfrm>
                <a:prstGeom prst="rect">
                  <a:avLst/>
                </a:prstGeom>
              </p:spPr>
            </p:pic>
            <p:pic>
              <p:nvPicPr>
                <p:cNvPr id="14" name="図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41639" y="3399596"/>
                  <a:ext cx="1714500" cy="1714500"/>
                </a:xfrm>
                <a:prstGeom prst="rect">
                  <a:avLst/>
                </a:prstGeom>
              </p:spPr>
            </p:pic>
          </p:grpSp>
          <p:grpSp>
            <p:nvGrpSpPr>
              <p:cNvPr id="3" name="グループ化 2"/>
              <p:cNvGrpSpPr/>
              <p:nvPr/>
            </p:nvGrpSpPr>
            <p:grpSpPr>
              <a:xfrm>
                <a:off x="3815914" y="3252797"/>
                <a:ext cx="5185705" cy="3142273"/>
                <a:chOff x="3815914" y="3252797"/>
                <a:chExt cx="5185705" cy="3142273"/>
              </a:xfrm>
              <a:effectLst>
                <a:outerShdw blurRad="63500" dist="63500" dir="2700000" algn="tl" rotWithShape="0">
                  <a:prstClr val="black">
                    <a:alpha val="40000"/>
                  </a:prstClr>
                </a:outerShdw>
              </a:effectLst>
            </p:grpSpPr>
            <p:grpSp>
              <p:nvGrpSpPr>
                <p:cNvPr id="22" name="グループ化 21"/>
                <p:cNvGrpSpPr/>
                <p:nvPr/>
              </p:nvGrpSpPr>
              <p:grpSpPr>
                <a:xfrm rot="21238545">
                  <a:off x="3815914" y="4694854"/>
                  <a:ext cx="5159057" cy="1700216"/>
                  <a:chOff x="4590165" y="2557113"/>
                  <a:chExt cx="4553832" cy="1500758"/>
                </a:xfrm>
              </p:grpSpPr>
              <p:sp>
                <p:nvSpPr>
                  <p:cNvPr id="25" name="正方形/長方形 24"/>
                  <p:cNvSpPr/>
                  <p:nvPr/>
                </p:nvSpPr>
                <p:spPr>
                  <a:xfrm>
                    <a:off x="4590165" y="2557113"/>
                    <a:ext cx="4553832" cy="1443406"/>
                  </a:xfrm>
                  <a:prstGeom prst="rect">
                    <a:avLst/>
                  </a:prstGeom>
                  <a:solidFill>
                    <a:srgbClr val="2E8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p>
                </p:txBody>
              </p:sp>
              <p:sp>
                <p:nvSpPr>
                  <p:cNvPr id="26" name="テキスト ボックス 25"/>
                  <p:cNvSpPr txBox="1"/>
                  <p:nvPr/>
                </p:nvSpPr>
                <p:spPr>
                  <a:xfrm>
                    <a:off x="4989340" y="2600360"/>
                    <a:ext cx="4049869" cy="1457511"/>
                  </a:xfrm>
                  <a:prstGeom prst="rect">
                    <a:avLst/>
                  </a:prstGeom>
                  <a:noFill/>
                </p:spPr>
                <p:txBody>
                  <a:bodyPr wrap="none" rtlCol="0">
                    <a:spAutoFit/>
                  </a:bodyPr>
                  <a:lstStyle/>
                  <a:p>
                    <a:pPr>
                      <a:lnSpc>
                        <a:spcPct val="110000"/>
                      </a:lnSpc>
                    </a:pPr>
                    <a:r>
                      <a:rPr kumimoji="1" lang="ja-JP" altLang="en-US" sz="3200" dirty="0">
                        <a:solidFill>
                          <a:schemeClr val="bg1"/>
                        </a:solidFill>
                        <a:latin typeface="HGP創英角ｺﾞｼｯｸUB" panose="020B0900000000000000" pitchFamily="50" charset="-128"/>
                        <a:ea typeface="HGP創英角ｺﾞｼｯｸUB" panose="020B0900000000000000" pitchFamily="50" charset="-128"/>
                      </a:rPr>
                      <a:t>足腰の悪いおじいちゃんと</a:t>
                    </a:r>
                    <a:endParaRPr kumimoji="1" lang="en-US" altLang="ja-JP" sz="3200" dirty="0">
                      <a:solidFill>
                        <a:schemeClr val="bg1"/>
                      </a:solidFill>
                      <a:latin typeface="HGP創英角ｺﾞｼｯｸUB" panose="020B0900000000000000" pitchFamily="50" charset="-128"/>
                      <a:ea typeface="HGP創英角ｺﾞｼｯｸUB" panose="020B0900000000000000" pitchFamily="50" charset="-128"/>
                    </a:endParaRPr>
                  </a:p>
                  <a:p>
                    <a:pPr>
                      <a:lnSpc>
                        <a:spcPct val="110000"/>
                      </a:lnSpc>
                    </a:pPr>
                    <a:r>
                      <a:rPr kumimoji="1" lang="ja-JP" altLang="en-US" sz="3200" dirty="0">
                        <a:solidFill>
                          <a:schemeClr val="bg1"/>
                        </a:solidFill>
                        <a:latin typeface="HGP創英角ｺﾞｼｯｸUB" panose="020B0900000000000000" pitchFamily="50" charset="-128"/>
                        <a:ea typeface="HGP創英角ｺﾞｼｯｸUB" panose="020B0900000000000000" pitchFamily="50" charset="-128"/>
                      </a:rPr>
                      <a:t>おばあちゃんが雨の中、</a:t>
                    </a:r>
                    <a:endParaRPr kumimoji="1" lang="en-US" altLang="ja-JP" sz="3200" dirty="0">
                      <a:solidFill>
                        <a:schemeClr val="bg1"/>
                      </a:solidFill>
                      <a:latin typeface="HGP創英角ｺﾞｼｯｸUB" panose="020B0900000000000000" pitchFamily="50" charset="-128"/>
                      <a:ea typeface="HGP創英角ｺﾞｼｯｸUB" panose="020B0900000000000000" pitchFamily="50" charset="-128"/>
                    </a:endParaRPr>
                  </a:p>
                  <a:p>
                    <a:pPr>
                      <a:lnSpc>
                        <a:spcPct val="110000"/>
                      </a:lnSpc>
                    </a:pPr>
                    <a:r>
                      <a:rPr kumimoji="1" lang="ja-JP" altLang="en-US" sz="3200" dirty="0">
                        <a:solidFill>
                          <a:schemeClr val="bg1"/>
                        </a:solidFill>
                        <a:latin typeface="HGP創英角ｺﾞｼｯｸUB" panose="020B0900000000000000" pitchFamily="50" charset="-128"/>
                        <a:ea typeface="HGP創英角ｺﾞｼｯｸUB" panose="020B0900000000000000" pitchFamily="50" charset="-128"/>
                      </a:rPr>
                      <a:t>歩いて避難している。</a:t>
                    </a:r>
                  </a:p>
                </p:txBody>
              </p:sp>
            </p:grpSp>
            <p:grpSp>
              <p:nvGrpSpPr>
                <p:cNvPr id="27" name="グループ化 26"/>
                <p:cNvGrpSpPr/>
                <p:nvPr/>
              </p:nvGrpSpPr>
              <p:grpSpPr>
                <a:xfrm>
                  <a:off x="7685324" y="3252797"/>
                  <a:ext cx="1316295" cy="1316295"/>
                  <a:chOff x="3843249" y="1998224"/>
                  <a:chExt cx="1316295" cy="1316295"/>
                </a:xfrm>
              </p:grpSpPr>
              <p:sp>
                <p:nvSpPr>
                  <p:cNvPr id="28" name="円/楕円 27"/>
                  <p:cNvSpPr/>
                  <p:nvPr/>
                </p:nvSpPr>
                <p:spPr>
                  <a:xfrm>
                    <a:off x="3843249" y="1998224"/>
                    <a:ext cx="1316295" cy="1316295"/>
                  </a:xfrm>
                  <a:prstGeom prst="ellipse">
                    <a:avLst/>
                  </a:prstGeom>
                  <a:solidFill>
                    <a:schemeClr val="bg1"/>
                  </a:solidFill>
                  <a:ln w="152400">
                    <a:solidFill>
                      <a:srgbClr val="2E84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9" name="テキスト ボックス 28"/>
                  <p:cNvSpPr txBox="1"/>
                  <p:nvPr/>
                </p:nvSpPr>
                <p:spPr>
                  <a:xfrm>
                    <a:off x="4062506" y="2138547"/>
                    <a:ext cx="825867" cy="893001"/>
                  </a:xfrm>
                  <a:prstGeom prst="rect">
                    <a:avLst/>
                  </a:prstGeom>
                  <a:noFill/>
                </p:spPr>
                <p:txBody>
                  <a:bodyPr wrap="none" rtlCol="0">
                    <a:spAutoFit/>
                  </a:bodyPr>
                  <a:lstStyle/>
                  <a:p>
                    <a:pPr>
                      <a:lnSpc>
                        <a:spcPct val="120000"/>
                      </a:lnSpc>
                    </a:pPr>
                    <a:r>
                      <a:rPr kumimoji="1" lang="ja-JP" altLang="en-US" sz="5000" dirty="0">
                        <a:solidFill>
                          <a:srgbClr val="2E84B1"/>
                        </a:solidFill>
                        <a:latin typeface="HGP創英角ｺﾞｼｯｸUB" panose="020B0900000000000000" pitchFamily="50" charset="-128"/>
                        <a:ea typeface="HGP創英角ｺﾞｼｯｸUB" panose="020B0900000000000000" pitchFamily="50" charset="-128"/>
                      </a:rPr>
                      <a:t>！</a:t>
                    </a:r>
                  </a:p>
                </p:txBody>
              </p:sp>
            </p:grpSp>
          </p:grpSp>
          <p:sp>
            <p:nvSpPr>
              <p:cNvPr id="34" name="フリーフォーム 33"/>
              <p:cNvSpPr/>
              <p:nvPr/>
            </p:nvSpPr>
            <p:spPr>
              <a:xfrm>
                <a:off x="7172325" y="3857625"/>
                <a:ext cx="104775" cy="133687"/>
              </a:xfrm>
              <a:custGeom>
                <a:avLst/>
                <a:gdLst>
                  <a:gd name="connsiteX0" fmla="*/ 60325 w 85725"/>
                  <a:gd name="connsiteY0" fmla="*/ 0 h 124162"/>
                  <a:gd name="connsiteX1" fmla="*/ 44450 w 85725"/>
                  <a:gd name="connsiteY1" fmla="*/ 12700 h 124162"/>
                  <a:gd name="connsiteX2" fmla="*/ 28575 w 85725"/>
                  <a:gd name="connsiteY2" fmla="*/ 28575 h 124162"/>
                  <a:gd name="connsiteX3" fmla="*/ 22225 w 85725"/>
                  <a:gd name="connsiteY3" fmla="*/ 41275 h 124162"/>
                  <a:gd name="connsiteX4" fmla="*/ 15875 w 85725"/>
                  <a:gd name="connsiteY4" fmla="*/ 50800 h 124162"/>
                  <a:gd name="connsiteX5" fmla="*/ 9525 w 85725"/>
                  <a:gd name="connsiteY5" fmla="*/ 79375 h 124162"/>
                  <a:gd name="connsiteX6" fmla="*/ 6350 w 85725"/>
                  <a:gd name="connsiteY6" fmla="*/ 88900 h 124162"/>
                  <a:gd name="connsiteX7" fmla="*/ 0 w 85725"/>
                  <a:gd name="connsiteY7" fmla="*/ 111125 h 124162"/>
                  <a:gd name="connsiteX8" fmla="*/ 22225 w 85725"/>
                  <a:gd name="connsiteY8" fmla="*/ 117475 h 124162"/>
                  <a:gd name="connsiteX9" fmla="*/ 34925 w 85725"/>
                  <a:gd name="connsiteY9" fmla="*/ 98425 h 124162"/>
                  <a:gd name="connsiteX10" fmla="*/ 47625 w 85725"/>
                  <a:gd name="connsiteY10" fmla="*/ 85725 h 124162"/>
                  <a:gd name="connsiteX11" fmla="*/ 69850 w 85725"/>
                  <a:gd name="connsiteY11" fmla="*/ 60325 h 124162"/>
                  <a:gd name="connsiteX12" fmla="*/ 76200 w 85725"/>
                  <a:gd name="connsiteY12" fmla="*/ 50800 h 124162"/>
                  <a:gd name="connsiteX13" fmla="*/ 85725 w 85725"/>
                  <a:gd name="connsiteY13" fmla="*/ 47625 h 124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5725" h="124162">
                    <a:moveTo>
                      <a:pt x="60325" y="0"/>
                    </a:moveTo>
                    <a:cubicBezTo>
                      <a:pt x="55033" y="4233"/>
                      <a:pt x="49242" y="7908"/>
                      <a:pt x="44450" y="12700"/>
                    </a:cubicBezTo>
                    <a:cubicBezTo>
                      <a:pt x="23283" y="33867"/>
                      <a:pt x="53975" y="11642"/>
                      <a:pt x="28575" y="28575"/>
                    </a:cubicBezTo>
                    <a:cubicBezTo>
                      <a:pt x="26458" y="32808"/>
                      <a:pt x="24573" y="37166"/>
                      <a:pt x="22225" y="41275"/>
                    </a:cubicBezTo>
                    <a:cubicBezTo>
                      <a:pt x="20332" y="44588"/>
                      <a:pt x="17378" y="47293"/>
                      <a:pt x="15875" y="50800"/>
                    </a:cubicBezTo>
                    <a:cubicBezTo>
                      <a:pt x="13919" y="55363"/>
                      <a:pt x="10429" y="75759"/>
                      <a:pt x="9525" y="79375"/>
                    </a:cubicBezTo>
                    <a:cubicBezTo>
                      <a:pt x="8713" y="82622"/>
                      <a:pt x="7269" y="85682"/>
                      <a:pt x="6350" y="88900"/>
                    </a:cubicBezTo>
                    <a:cubicBezTo>
                      <a:pt x="-1623" y="116807"/>
                      <a:pt x="7613" y="88287"/>
                      <a:pt x="0" y="111125"/>
                    </a:cubicBezTo>
                    <a:cubicBezTo>
                      <a:pt x="3536" y="121732"/>
                      <a:pt x="3096" y="130866"/>
                      <a:pt x="22225" y="117475"/>
                    </a:cubicBezTo>
                    <a:cubicBezTo>
                      <a:pt x="28477" y="113098"/>
                      <a:pt x="29529" y="103821"/>
                      <a:pt x="34925" y="98425"/>
                    </a:cubicBezTo>
                    <a:cubicBezTo>
                      <a:pt x="39158" y="94192"/>
                      <a:pt x="43885" y="90400"/>
                      <a:pt x="47625" y="85725"/>
                    </a:cubicBezTo>
                    <a:cubicBezTo>
                      <a:pt x="68792" y="59267"/>
                      <a:pt x="50800" y="73025"/>
                      <a:pt x="69850" y="60325"/>
                    </a:cubicBezTo>
                    <a:cubicBezTo>
                      <a:pt x="71967" y="57150"/>
                      <a:pt x="73220" y="53184"/>
                      <a:pt x="76200" y="50800"/>
                    </a:cubicBezTo>
                    <a:cubicBezTo>
                      <a:pt x="78813" y="48709"/>
                      <a:pt x="85725" y="47625"/>
                      <a:pt x="85725" y="47625"/>
                    </a:cubicBezTo>
                  </a:path>
                </a:pathLst>
              </a:custGeom>
              <a:solidFill>
                <a:srgbClr val="FFC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5" name="フリーフォーム 34"/>
              <p:cNvSpPr/>
              <p:nvPr/>
            </p:nvSpPr>
            <p:spPr>
              <a:xfrm>
                <a:off x="7217366" y="3907631"/>
                <a:ext cx="57331" cy="69064"/>
              </a:xfrm>
              <a:custGeom>
                <a:avLst/>
                <a:gdLst>
                  <a:gd name="connsiteX0" fmla="*/ 43065 w 57331"/>
                  <a:gd name="connsiteY0" fmla="*/ 0 h 69064"/>
                  <a:gd name="connsiteX1" fmla="*/ 14490 w 57331"/>
                  <a:gd name="connsiteY1" fmla="*/ 35719 h 69064"/>
                  <a:gd name="connsiteX2" fmla="*/ 7347 w 57331"/>
                  <a:gd name="connsiteY2" fmla="*/ 50007 h 69064"/>
                  <a:gd name="connsiteX3" fmla="*/ 2584 w 57331"/>
                  <a:gd name="connsiteY3" fmla="*/ 57150 h 69064"/>
                  <a:gd name="connsiteX4" fmla="*/ 203 w 57331"/>
                  <a:gd name="connsiteY4" fmla="*/ 64294 h 69064"/>
                  <a:gd name="connsiteX5" fmla="*/ 16872 w 57331"/>
                  <a:gd name="connsiteY5" fmla="*/ 66675 h 69064"/>
                  <a:gd name="connsiteX6" fmla="*/ 28778 w 57331"/>
                  <a:gd name="connsiteY6" fmla="*/ 52388 h 69064"/>
                  <a:gd name="connsiteX7" fmla="*/ 35922 w 57331"/>
                  <a:gd name="connsiteY7" fmla="*/ 47625 h 69064"/>
                  <a:gd name="connsiteX8" fmla="*/ 45447 w 57331"/>
                  <a:gd name="connsiteY8" fmla="*/ 40482 h 69064"/>
                  <a:gd name="connsiteX9" fmla="*/ 52590 w 57331"/>
                  <a:gd name="connsiteY9" fmla="*/ 35719 h 69064"/>
                  <a:gd name="connsiteX10" fmla="*/ 43065 w 57331"/>
                  <a:gd name="connsiteY10" fmla="*/ 0 h 6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331" h="69064">
                    <a:moveTo>
                      <a:pt x="43065" y="0"/>
                    </a:moveTo>
                    <a:cubicBezTo>
                      <a:pt x="36715" y="0"/>
                      <a:pt x="23851" y="23683"/>
                      <a:pt x="14490" y="35719"/>
                    </a:cubicBezTo>
                    <a:cubicBezTo>
                      <a:pt x="4935" y="48005"/>
                      <a:pt x="13616" y="37470"/>
                      <a:pt x="7347" y="50007"/>
                    </a:cubicBezTo>
                    <a:cubicBezTo>
                      <a:pt x="6067" y="52567"/>
                      <a:pt x="4172" y="54769"/>
                      <a:pt x="2584" y="57150"/>
                    </a:cubicBezTo>
                    <a:cubicBezTo>
                      <a:pt x="1790" y="59531"/>
                      <a:pt x="-729" y="61963"/>
                      <a:pt x="203" y="64294"/>
                    </a:cubicBezTo>
                    <a:cubicBezTo>
                      <a:pt x="3492" y="72517"/>
                      <a:pt x="12092" y="67870"/>
                      <a:pt x="16872" y="66675"/>
                    </a:cubicBezTo>
                    <a:cubicBezTo>
                      <a:pt x="34274" y="55073"/>
                      <a:pt x="13672" y="70514"/>
                      <a:pt x="28778" y="52388"/>
                    </a:cubicBezTo>
                    <a:cubicBezTo>
                      <a:pt x="30610" y="50189"/>
                      <a:pt x="33593" y="49289"/>
                      <a:pt x="35922" y="47625"/>
                    </a:cubicBezTo>
                    <a:cubicBezTo>
                      <a:pt x="39151" y="45318"/>
                      <a:pt x="42218" y="42789"/>
                      <a:pt x="45447" y="40482"/>
                    </a:cubicBezTo>
                    <a:cubicBezTo>
                      <a:pt x="47776" y="38819"/>
                      <a:pt x="50392" y="37551"/>
                      <a:pt x="52590" y="35719"/>
                    </a:cubicBezTo>
                    <a:cubicBezTo>
                      <a:pt x="65184" y="25223"/>
                      <a:pt x="49415" y="0"/>
                      <a:pt x="43065" y="0"/>
                    </a:cubicBezTo>
                    <a:close/>
                  </a:path>
                </a:pathLst>
              </a:custGeom>
              <a:solidFill>
                <a:srgbClr val="FFC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37" name="直線コネクタ 36"/>
              <p:cNvCxnSpPr/>
              <p:nvPr/>
            </p:nvCxnSpPr>
            <p:spPr>
              <a:xfrm>
                <a:off x="5703369" y="2749818"/>
                <a:ext cx="133350" cy="147140"/>
              </a:xfrm>
              <a:prstGeom prst="line">
                <a:avLst/>
              </a:prstGeom>
              <a:ln w="25400" cap="rnd">
                <a:solidFill>
                  <a:schemeClr val="accent1">
                    <a:lumMod val="40000"/>
                    <a:lumOff val="60000"/>
                  </a:schemeClr>
                </a:solidFill>
                <a:round/>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a:off x="5924759" y="2588251"/>
                <a:ext cx="167350" cy="184656"/>
              </a:xfrm>
              <a:prstGeom prst="line">
                <a:avLst/>
              </a:prstGeom>
              <a:ln w="25400" cap="rnd">
                <a:solidFill>
                  <a:schemeClr val="accent1">
                    <a:lumMod val="40000"/>
                    <a:lumOff val="60000"/>
                  </a:schemeClr>
                </a:solidFill>
                <a:round/>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5653347" y="2936777"/>
                <a:ext cx="167350" cy="184656"/>
              </a:xfrm>
              <a:prstGeom prst="line">
                <a:avLst/>
              </a:prstGeom>
              <a:ln w="25400" cap="rnd">
                <a:solidFill>
                  <a:schemeClr val="accent1">
                    <a:lumMod val="40000"/>
                    <a:lumOff val="60000"/>
                  </a:schemeClr>
                </a:solidFill>
                <a:round/>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6131667" y="2826510"/>
                <a:ext cx="84575" cy="93321"/>
              </a:xfrm>
              <a:prstGeom prst="line">
                <a:avLst/>
              </a:prstGeom>
              <a:ln w="25400" cap="rnd">
                <a:solidFill>
                  <a:schemeClr val="accent1">
                    <a:lumMod val="40000"/>
                    <a:lumOff val="60000"/>
                  </a:schemeClr>
                </a:solidFill>
                <a:round/>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a:off x="5903614" y="2818488"/>
                <a:ext cx="213173" cy="235218"/>
              </a:xfrm>
              <a:prstGeom prst="line">
                <a:avLst/>
              </a:prstGeom>
              <a:ln w="25400" cap="rnd">
                <a:solidFill>
                  <a:schemeClr val="accent1">
                    <a:lumMod val="40000"/>
                    <a:lumOff val="60000"/>
                  </a:schemeClr>
                </a:solidFill>
                <a:round/>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a:off x="5875084" y="2942100"/>
                <a:ext cx="133350" cy="147140"/>
              </a:xfrm>
              <a:prstGeom prst="line">
                <a:avLst/>
              </a:prstGeom>
              <a:ln w="25400" cap="rnd">
                <a:solidFill>
                  <a:schemeClr val="accent1">
                    <a:lumMod val="40000"/>
                    <a:lumOff val="60000"/>
                  </a:schemeClr>
                </a:solidFill>
                <a:round/>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7693558" y="2721038"/>
                <a:ext cx="220229" cy="243003"/>
              </a:xfrm>
              <a:prstGeom prst="line">
                <a:avLst/>
              </a:prstGeom>
              <a:ln w="25400" cap="rnd">
                <a:solidFill>
                  <a:schemeClr val="accent1">
                    <a:lumMod val="40000"/>
                    <a:lumOff val="60000"/>
                  </a:schemeClr>
                </a:solidFill>
                <a:round/>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a:off x="7746437" y="2954093"/>
                <a:ext cx="167350" cy="184656"/>
              </a:xfrm>
              <a:prstGeom prst="line">
                <a:avLst/>
              </a:prstGeom>
              <a:ln w="25400" cap="rnd">
                <a:solidFill>
                  <a:schemeClr val="accent1">
                    <a:lumMod val="40000"/>
                    <a:lumOff val="60000"/>
                  </a:schemeClr>
                </a:solidFill>
                <a:round/>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a:off x="5841084" y="3591270"/>
                <a:ext cx="167350" cy="184656"/>
              </a:xfrm>
              <a:prstGeom prst="line">
                <a:avLst/>
              </a:prstGeom>
              <a:ln w="25400" cap="rnd">
                <a:solidFill>
                  <a:schemeClr val="accent1">
                    <a:lumMod val="40000"/>
                    <a:lumOff val="60000"/>
                  </a:schemeClr>
                </a:solidFill>
                <a:round/>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a:off x="5560104" y="3436422"/>
                <a:ext cx="133350" cy="147140"/>
              </a:xfrm>
              <a:prstGeom prst="line">
                <a:avLst/>
              </a:prstGeom>
              <a:ln w="25400" cap="rnd">
                <a:solidFill>
                  <a:schemeClr val="accent1">
                    <a:lumMod val="40000"/>
                    <a:lumOff val="60000"/>
                  </a:schemeClr>
                </a:solidFill>
                <a:round/>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a:off x="5731819" y="3628704"/>
                <a:ext cx="133350" cy="147140"/>
              </a:xfrm>
              <a:prstGeom prst="line">
                <a:avLst/>
              </a:prstGeom>
              <a:ln w="25400" cap="rnd">
                <a:solidFill>
                  <a:schemeClr val="accent1">
                    <a:lumMod val="40000"/>
                    <a:lumOff val="60000"/>
                  </a:schemeClr>
                </a:solidFill>
                <a:round/>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a:off x="5874106" y="3468372"/>
                <a:ext cx="167350" cy="184656"/>
              </a:xfrm>
              <a:prstGeom prst="line">
                <a:avLst/>
              </a:prstGeom>
              <a:ln w="25400" cap="rnd">
                <a:solidFill>
                  <a:schemeClr val="accent1">
                    <a:lumMod val="40000"/>
                    <a:lumOff val="60000"/>
                  </a:schemeClr>
                </a:solidFill>
                <a:round/>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a:off x="6081014" y="3706631"/>
                <a:ext cx="84575" cy="93321"/>
              </a:xfrm>
              <a:prstGeom prst="line">
                <a:avLst/>
              </a:prstGeom>
              <a:ln w="25400" cap="rnd">
                <a:solidFill>
                  <a:schemeClr val="accent1">
                    <a:lumMod val="40000"/>
                    <a:lumOff val="60000"/>
                  </a:schemeClr>
                </a:solidFill>
                <a:round/>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a:off x="8008989" y="2884332"/>
                <a:ext cx="167350" cy="184656"/>
              </a:xfrm>
              <a:prstGeom prst="line">
                <a:avLst/>
              </a:prstGeom>
              <a:ln w="25400" cap="rnd">
                <a:solidFill>
                  <a:schemeClr val="accent1">
                    <a:lumMod val="40000"/>
                    <a:lumOff val="60000"/>
                  </a:schemeClr>
                </a:solidFill>
                <a:round/>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a:off x="7966564" y="2636889"/>
                <a:ext cx="167350" cy="184656"/>
              </a:xfrm>
              <a:prstGeom prst="line">
                <a:avLst/>
              </a:prstGeom>
              <a:ln w="25400" cap="rnd">
                <a:solidFill>
                  <a:schemeClr val="accent1">
                    <a:lumMod val="40000"/>
                    <a:lumOff val="60000"/>
                  </a:schemeClr>
                </a:solidFill>
                <a:round/>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a:off x="8248919" y="2999693"/>
                <a:ext cx="84575" cy="93321"/>
              </a:xfrm>
              <a:prstGeom prst="line">
                <a:avLst/>
              </a:prstGeom>
              <a:ln w="25400" cap="rnd">
                <a:solidFill>
                  <a:schemeClr val="accent1">
                    <a:lumMod val="40000"/>
                    <a:lumOff val="60000"/>
                  </a:schemeClr>
                </a:solidFill>
                <a:round/>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p:nvCxnSpPr>
            <p:spPr>
              <a:xfrm>
                <a:off x="5395409" y="3877471"/>
                <a:ext cx="220229" cy="243003"/>
              </a:xfrm>
              <a:prstGeom prst="line">
                <a:avLst/>
              </a:prstGeom>
              <a:ln w="25400" cap="rnd">
                <a:solidFill>
                  <a:schemeClr val="accent1">
                    <a:lumMod val="40000"/>
                    <a:lumOff val="60000"/>
                  </a:schemeClr>
                </a:solidFill>
                <a:round/>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p:nvCxnSpPr>
            <p:spPr>
              <a:xfrm>
                <a:off x="5725499" y="3800289"/>
                <a:ext cx="133350" cy="147140"/>
              </a:xfrm>
              <a:prstGeom prst="line">
                <a:avLst/>
              </a:prstGeom>
              <a:ln w="25400" cap="rnd">
                <a:solidFill>
                  <a:schemeClr val="accent1">
                    <a:lumMod val="40000"/>
                    <a:lumOff val="60000"/>
                  </a:schemeClr>
                </a:solidFill>
                <a:round/>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p:nvCxnSpPr>
            <p:spPr>
              <a:xfrm>
                <a:off x="5675477" y="3987248"/>
                <a:ext cx="167350" cy="184656"/>
              </a:xfrm>
              <a:prstGeom prst="line">
                <a:avLst/>
              </a:prstGeom>
              <a:ln w="25400" cap="rnd">
                <a:solidFill>
                  <a:schemeClr val="accent1">
                    <a:lumMod val="40000"/>
                    <a:lumOff val="60000"/>
                  </a:schemeClr>
                </a:solidFill>
                <a:round/>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a:off x="5897214" y="3992571"/>
                <a:ext cx="133350" cy="147140"/>
              </a:xfrm>
              <a:prstGeom prst="line">
                <a:avLst/>
              </a:prstGeom>
              <a:ln w="25400" cap="rnd">
                <a:solidFill>
                  <a:schemeClr val="accent1">
                    <a:lumMod val="40000"/>
                    <a:lumOff val="60000"/>
                  </a:schemeClr>
                </a:solidFill>
                <a:round/>
              </a:ln>
            </p:spPr>
            <p:style>
              <a:lnRef idx="1">
                <a:schemeClr val="accent1"/>
              </a:lnRef>
              <a:fillRef idx="0">
                <a:schemeClr val="accent1"/>
              </a:fillRef>
              <a:effectRef idx="0">
                <a:schemeClr val="accent1"/>
              </a:effectRef>
              <a:fontRef idx="minor">
                <a:schemeClr val="tx1"/>
              </a:fontRef>
            </p:style>
          </p:cxnSp>
          <p:sp>
            <p:nvSpPr>
              <p:cNvPr id="66" name="テキスト ボックス 65"/>
              <p:cNvSpPr txBox="1"/>
              <p:nvPr/>
            </p:nvSpPr>
            <p:spPr>
              <a:xfrm>
                <a:off x="1377633" y="6182744"/>
                <a:ext cx="2419252" cy="400110"/>
              </a:xfrm>
              <a:prstGeom prst="rect">
                <a:avLst/>
              </a:prstGeom>
              <a:noFill/>
            </p:spPr>
            <p:txBody>
              <a:bodyPr wrap="none" rtlCol="0">
                <a:spAutoFit/>
              </a:bodyPr>
              <a:lstStyle/>
              <a:p>
                <a:r>
                  <a:rPr kumimoji="1" lang="ja-JP" altLang="en-US" sz="2000" dirty="0">
                    <a:solidFill>
                      <a:srgbClr val="2E84B1"/>
                    </a:solidFill>
                    <a:latin typeface="HGP創英角ｺﾞｼｯｸUB" panose="020B0900000000000000" pitchFamily="50" charset="-128"/>
                    <a:ea typeface="HGP創英角ｺﾞｼｯｸUB" panose="020B0900000000000000" pitchFamily="50" charset="-128"/>
                  </a:rPr>
                  <a:t>時間がかかりそう・・・</a:t>
                </a:r>
              </a:p>
            </p:txBody>
          </p:sp>
          <p:sp>
            <p:nvSpPr>
              <p:cNvPr id="79" name="テキスト ボックス 78"/>
              <p:cNvSpPr txBox="1"/>
              <p:nvPr/>
            </p:nvSpPr>
            <p:spPr>
              <a:xfrm rot="21238545">
                <a:off x="4285347" y="4805534"/>
                <a:ext cx="792205" cy="276999"/>
              </a:xfrm>
              <a:prstGeom prst="rect">
                <a:avLst/>
              </a:prstGeom>
              <a:noFill/>
            </p:spPr>
            <p:txBody>
              <a:bodyPr wrap="none" rtlCol="0">
                <a:spAutoFit/>
              </a:bodyPr>
              <a:lstStyle/>
              <a:p>
                <a:r>
                  <a:rPr kumimoji="1" lang="ja-JP" altLang="en-US" sz="1200" dirty="0">
                    <a:solidFill>
                      <a:schemeClr val="bg1"/>
                    </a:solidFill>
                    <a:latin typeface="HGP創英角ｺﾞｼｯｸUB" panose="020B0900000000000000" pitchFamily="50" charset="-128"/>
                    <a:ea typeface="HGP創英角ｺﾞｼｯｸUB" panose="020B0900000000000000" pitchFamily="50" charset="-128"/>
                  </a:rPr>
                  <a:t>あし　こし</a:t>
                </a:r>
              </a:p>
            </p:txBody>
          </p:sp>
          <p:sp>
            <p:nvSpPr>
              <p:cNvPr id="80" name="テキスト ボックス 79"/>
              <p:cNvSpPr txBox="1"/>
              <p:nvPr/>
            </p:nvSpPr>
            <p:spPr>
              <a:xfrm rot="21238545">
                <a:off x="5616113" y="5723223"/>
                <a:ext cx="699230" cy="276999"/>
              </a:xfrm>
              <a:prstGeom prst="rect">
                <a:avLst/>
              </a:prstGeom>
              <a:noFill/>
            </p:spPr>
            <p:txBody>
              <a:bodyPr wrap="none" rtlCol="0">
                <a:spAutoFit/>
              </a:bodyPr>
              <a:lstStyle/>
              <a:p>
                <a:r>
                  <a:rPr kumimoji="1" lang="ja-JP" altLang="en-US" sz="1200" dirty="0">
                    <a:solidFill>
                      <a:schemeClr val="bg1"/>
                    </a:solidFill>
                    <a:latin typeface="HGP創英角ｺﾞｼｯｸUB" panose="020B0900000000000000" pitchFamily="50" charset="-128"/>
                    <a:ea typeface="HGP創英角ｺﾞｼｯｸUB" panose="020B0900000000000000" pitchFamily="50" charset="-128"/>
                  </a:rPr>
                  <a:t>ひ　なん</a:t>
                </a:r>
              </a:p>
            </p:txBody>
          </p:sp>
        </p:grpSp>
        <p:sp>
          <p:nvSpPr>
            <p:cNvPr id="9" name="正方形/長方形 8">
              <a:extLst>
                <a:ext uri="{FF2B5EF4-FFF2-40B4-BE49-F238E27FC236}">
                  <a16:creationId xmlns:a16="http://schemas.microsoft.com/office/drawing/2014/main" id="{D9A4BCC3-3128-13A6-647D-09BF5792621D}"/>
                </a:ext>
              </a:extLst>
            </p:cNvPr>
            <p:cNvSpPr/>
            <p:nvPr/>
          </p:nvSpPr>
          <p:spPr>
            <a:xfrm rot="430542">
              <a:off x="6406694" y="3767497"/>
              <a:ext cx="116681" cy="71438"/>
            </a:xfrm>
            <a:prstGeom prst="rect">
              <a:avLst/>
            </a:prstGeom>
            <a:solidFill>
              <a:srgbClr val="FFC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フリーフォーム: 図形 17">
              <a:extLst>
                <a:ext uri="{FF2B5EF4-FFF2-40B4-BE49-F238E27FC236}">
                  <a16:creationId xmlns:a16="http://schemas.microsoft.com/office/drawing/2014/main" id="{BE7F0723-DC5A-369C-61FF-62F24248BFEB}"/>
                </a:ext>
              </a:extLst>
            </p:cNvPr>
            <p:cNvSpPr/>
            <p:nvPr/>
          </p:nvSpPr>
          <p:spPr>
            <a:xfrm>
              <a:off x="6410266" y="3813509"/>
              <a:ext cx="54768" cy="16669"/>
            </a:xfrm>
            <a:custGeom>
              <a:avLst/>
              <a:gdLst>
                <a:gd name="connsiteX0" fmla="*/ 0 w 54768"/>
                <a:gd name="connsiteY0" fmla="*/ 0 h 16669"/>
                <a:gd name="connsiteX1" fmla="*/ 19050 w 54768"/>
                <a:gd name="connsiteY1" fmla="*/ 2382 h 16669"/>
                <a:gd name="connsiteX2" fmla="*/ 38100 w 54768"/>
                <a:gd name="connsiteY2" fmla="*/ 9525 h 16669"/>
                <a:gd name="connsiteX3" fmla="*/ 54768 w 54768"/>
                <a:gd name="connsiteY3" fmla="*/ 16669 h 16669"/>
              </a:gdLst>
              <a:ahLst/>
              <a:cxnLst>
                <a:cxn ang="0">
                  <a:pos x="connsiteX0" y="connsiteY0"/>
                </a:cxn>
                <a:cxn ang="0">
                  <a:pos x="connsiteX1" y="connsiteY1"/>
                </a:cxn>
                <a:cxn ang="0">
                  <a:pos x="connsiteX2" y="connsiteY2"/>
                </a:cxn>
                <a:cxn ang="0">
                  <a:pos x="connsiteX3" y="connsiteY3"/>
                </a:cxn>
              </a:cxnLst>
              <a:rect l="l" t="t" r="r" b="b"/>
              <a:pathLst>
                <a:path w="54768" h="16669">
                  <a:moveTo>
                    <a:pt x="0" y="0"/>
                  </a:moveTo>
                  <a:cubicBezTo>
                    <a:pt x="6350" y="794"/>
                    <a:pt x="12754" y="1237"/>
                    <a:pt x="19050" y="2382"/>
                  </a:cubicBezTo>
                  <a:cubicBezTo>
                    <a:pt x="22586" y="3025"/>
                    <a:pt x="36914" y="9094"/>
                    <a:pt x="38100" y="9525"/>
                  </a:cubicBezTo>
                  <a:cubicBezTo>
                    <a:pt x="54182" y="15373"/>
                    <a:pt x="48674" y="10575"/>
                    <a:pt x="54768" y="16669"/>
                  </a:cubicBezTo>
                </a:path>
              </a:pathLst>
            </a:custGeom>
            <a:noFill/>
            <a:ln>
              <a:solidFill>
                <a:srgbClr val="BD26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フリーフォーム: 図形 35">
              <a:extLst>
                <a:ext uri="{FF2B5EF4-FFF2-40B4-BE49-F238E27FC236}">
                  <a16:creationId xmlns:a16="http://schemas.microsoft.com/office/drawing/2014/main" id="{E7EC21C5-AF8D-A0B8-46C3-9B4A245939F6}"/>
                </a:ext>
              </a:extLst>
            </p:cNvPr>
            <p:cNvSpPr/>
            <p:nvPr/>
          </p:nvSpPr>
          <p:spPr>
            <a:xfrm>
              <a:off x="6639331" y="3523441"/>
              <a:ext cx="26646" cy="99618"/>
            </a:xfrm>
            <a:custGeom>
              <a:avLst/>
              <a:gdLst>
                <a:gd name="connsiteX0" fmla="*/ 9978 w 26646"/>
                <a:gd name="connsiteY0" fmla="*/ 16669 h 99618"/>
                <a:gd name="connsiteX1" fmla="*/ 5215 w 26646"/>
                <a:gd name="connsiteY1" fmla="*/ 97632 h 99618"/>
                <a:gd name="connsiteX2" fmla="*/ 26646 w 26646"/>
                <a:gd name="connsiteY2" fmla="*/ 95250 h 99618"/>
                <a:gd name="connsiteX3" fmla="*/ 24265 w 26646"/>
                <a:gd name="connsiteY3" fmla="*/ 47625 h 99618"/>
                <a:gd name="connsiteX4" fmla="*/ 21884 w 26646"/>
                <a:gd name="connsiteY4" fmla="*/ 35719 h 99618"/>
                <a:gd name="connsiteX5" fmla="*/ 19503 w 26646"/>
                <a:gd name="connsiteY5" fmla="*/ 19050 h 99618"/>
                <a:gd name="connsiteX6" fmla="*/ 17121 w 26646"/>
                <a:gd name="connsiteY6" fmla="*/ 11907 h 99618"/>
                <a:gd name="connsiteX7" fmla="*/ 14740 w 26646"/>
                <a:gd name="connsiteY7" fmla="*/ 0 h 99618"/>
                <a:gd name="connsiteX8" fmla="*/ 12359 w 26646"/>
                <a:gd name="connsiteY8" fmla="*/ 16669 h 99618"/>
                <a:gd name="connsiteX9" fmla="*/ 9978 w 26646"/>
                <a:gd name="connsiteY9" fmla="*/ 16669 h 99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46" h="99618">
                  <a:moveTo>
                    <a:pt x="9978" y="16669"/>
                  </a:moveTo>
                  <a:cubicBezTo>
                    <a:pt x="8787" y="30163"/>
                    <a:pt x="-8391" y="82789"/>
                    <a:pt x="5215" y="97632"/>
                  </a:cubicBezTo>
                  <a:cubicBezTo>
                    <a:pt x="10072" y="102930"/>
                    <a:pt x="19502" y="96044"/>
                    <a:pt x="26646" y="95250"/>
                  </a:cubicBezTo>
                  <a:cubicBezTo>
                    <a:pt x="25852" y="79375"/>
                    <a:pt x="25532" y="63469"/>
                    <a:pt x="24265" y="47625"/>
                  </a:cubicBezTo>
                  <a:cubicBezTo>
                    <a:pt x="23942" y="43591"/>
                    <a:pt x="22549" y="39711"/>
                    <a:pt x="21884" y="35719"/>
                  </a:cubicBezTo>
                  <a:cubicBezTo>
                    <a:pt x="20961" y="30183"/>
                    <a:pt x="20604" y="24554"/>
                    <a:pt x="19503" y="19050"/>
                  </a:cubicBezTo>
                  <a:cubicBezTo>
                    <a:pt x="19011" y="16589"/>
                    <a:pt x="17730" y="14342"/>
                    <a:pt x="17121" y="11907"/>
                  </a:cubicBezTo>
                  <a:cubicBezTo>
                    <a:pt x="16139" y="7980"/>
                    <a:pt x="15534" y="3969"/>
                    <a:pt x="14740" y="0"/>
                  </a:cubicBezTo>
                  <a:cubicBezTo>
                    <a:pt x="13946" y="5556"/>
                    <a:pt x="13460" y="11165"/>
                    <a:pt x="12359" y="16669"/>
                  </a:cubicBezTo>
                  <a:cubicBezTo>
                    <a:pt x="11075" y="23087"/>
                    <a:pt x="11169" y="3175"/>
                    <a:pt x="9978" y="1666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1045841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randombar(horizontal)">
                                      <p:cBhvr>
                                        <p:cTn id="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グループ化 23"/>
          <p:cNvGrpSpPr/>
          <p:nvPr/>
        </p:nvGrpSpPr>
        <p:grpSpPr>
          <a:xfrm>
            <a:off x="243372" y="2925546"/>
            <a:ext cx="4792382" cy="2498550"/>
            <a:chOff x="217768" y="2130972"/>
            <a:chExt cx="4792382" cy="2498550"/>
          </a:xfrm>
        </p:grpSpPr>
        <p:sp>
          <p:nvSpPr>
            <p:cNvPr id="38" name="円/楕円 37"/>
            <p:cNvSpPr/>
            <p:nvPr/>
          </p:nvSpPr>
          <p:spPr>
            <a:xfrm>
              <a:off x="2272385" y="2308896"/>
              <a:ext cx="2737765" cy="2203399"/>
            </a:xfrm>
            <a:prstGeom prst="ellipse">
              <a:avLst/>
            </a:prstGeom>
            <a:solidFill>
              <a:schemeClr val="accent1">
                <a:lumMod val="40000"/>
                <a:lumOff val="60000"/>
              </a:scheme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dirty="0"/>
            </a:p>
          </p:txBody>
        </p:sp>
        <p:pic>
          <p:nvPicPr>
            <p:cNvPr id="12" name="図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195" y="2677741"/>
              <a:ext cx="1556835" cy="1556835"/>
            </a:xfrm>
            <a:prstGeom prst="rect">
              <a:avLst/>
            </a:prstGeom>
          </p:spPr>
        </p:pic>
        <p:grpSp>
          <p:nvGrpSpPr>
            <p:cNvPr id="40" name="グループ化 39"/>
            <p:cNvGrpSpPr/>
            <p:nvPr/>
          </p:nvGrpSpPr>
          <p:grpSpPr>
            <a:xfrm>
              <a:off x="217768" y="2130972"/>
              <a:ext cx="1701886" cy="1557226"/>
              <a:chOff x="515739" y="1777941"/>
              <a:chExt cx="2530872" cy="2315748"/>
            </a:xfrm>
          </p:grpSpPr>
          <p:pic>
            <p:nvPicPr>
              <p:cNvPr id="25" name="図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739" y="1777941"/>
                <a:ext cx="2530872" cy="2315748"/>
              </a:xfrm>
              <a:prstGeom prst="rect">
                <a:avLst/>
              </a:prstGeom>
            </p:spPr>
          </p:pic>
          <p:sp>
            <p:nvSpPr>
              <p:cNvPr id="27" name="正方形/長方形 26"/>
              <p:cNvSpPr/>
              <p:nvPr/>
            </p:nvSpPr>
            <p:spPr>
              <a:xfrm>
                <a:off x="696539" y="1989312"/>
                <a:ext cx="2145578" cy="1629933"/>
              </a:xfrm>
              <a:prstGeom prst="rect">
                <a:avLst/>
              </a:prstGeom>
              <a:gradFill flip="none" rotWithShape="1">
                <a:gsLst>
                  <a:gs pos="0">
                    <a:schemeClr val="accent3">
                      <a:lumMod val="5000"/>
                      <a:lumOff val="95000"/>
                    </a:schemeClr>
                  </a:gs>
                  <a:gs pos="73000">
                    <a:schemeClr val="accent3">
                      <a:lumMod val="45000"/>
                      <a:lumOff val="55000"/>
                    </a:schemeClr>
                  </a:gs>
                  <a:gs pos="83000">
                    <a:schemeClr val="accent3">
                      <a:lumMod val="45000"/>
                      <a:lumOff val="55000"/>
                    </a:schemeClr>
                  </a:gs>
                  <a:gs pos="100000">
                    <a:schemeClr val="accent3">
                      <a:lumMod val="30000"/>
                      <a:lumOff val="7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p>
            </p:txBody>
          </p:sp>
          <p:sp>
            <p:nvSpPr>
              <p:cNvPr id="36" name="正方形/長方形 35"/>
              <p:cNvSpPr/>
              <p:nvPr/>
            </p:nvSpPr>
            <p:spPr>
              <a:xfrm>
                <a:off x="708386" y="3464905"/>
                <a:ext cx="2145578" cy="1524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p>
            </p:txBody>
          </p:sp>
          <p:sp>
            <p:nvSpPr>
              <p:cNvPr id="28" name="正方形/長方形 27"/>
              <p:cNvSpPr/>
              <p:nvPr/>
            </p:nvSpPr>
            <p:spPr>
              <a:xfrm>
                <a:off x="691655" y="1989312"/>
                <a:ext cx="2150461" cy="26851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accent1">
                      <a:lumMod val="75000"/>
                    </a:schemeClr>
                  </a:solidFill>
                </a:endParaRPr>
              </a:p>
            </p:txBody>
          </p:sp>
          <p:sp>
            <p:nvSpPr>
              <p:cNvPr id="29" name="正方形/長方形 28"/>
              <p:cNvSpPr/>
              <p:nvPr/>
            </p:nvSpPr>
            <p:spPr>
              <a:xfrm>
                <a:off x="691655" y="2222674"/>
                <a:ext cx="490537" cy="139657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p>
            </p:txBody>
          </p:sp>
          <p:sp>
            <p:nvSpPr>
              <p:cNvPr id="30" name="テキスト ボックス 29"/>
              <p:cNvSpPr txBox="1"/>
              <p:nvPr/>
            </p:nvSpPr>
            <p:spPr>
              <a:xfrm>
                <a:off x="535843" y="1959242"/>
                <a:ext cx="755195" cy="1786597"/>
              </a:xfrm>
              <a:prstGeom prst="rect">
                <a:avLst/>
              </a:prstGeom>
              <a:noFill/>
            </p:spPr>
            <p:txBody>
              <a:bodyPr vert="eaVert" wrap="square" rtlCol="0">
                <a:spAutoFit/>
              </a:bodyPr>
              <a:lstStyle/>
              <a:p>
                <a:pPr>
                  <a:lnSpc>
                    <a:spcPts val="1200"/>
                  </a:lnSpc>
                </a:pPr>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警戒レベル４</a:t>
                </a:r>
                <a:r>
                  <a:rPr kumimoji="1" lang="ja-JP" altLang="en-US" sz="1400" dirty="0">
                    <a:solidFill>
                      <a:schemeClr val="bg1"/>
                    </a:solidFill>
                    <a:latin typeface="HGP創英角ｺﾞｼｯｸUB" panose="020B0900000000000000" pitchFamily="50" charset="-128"/>
                    <a:ea typeface="HGP創英角ｺﾞｼｯｸUB" panose="020B0900000000000000" pitchFamily="50" charset="-128"/>
                  </a:rPr>
                  <a:t>！</a:t>
                </a:r>
                <a:endParaRPr kumimoji="1" lang="en-US" altLang="ja-JP" sz="1400" dirty="0">
                  <a:solidFill>
                    <a:schemeClr val="bg1"/>
                  </a:solidFill>
                  <a:latin typeface="HGP創英角ｺﾞｼｯｸUB" panose="020B0900000000000000" pitchFamily="50" charset="-128"/>
                  <a:ea typeface="HGP創英角ｺﾞｼｯｸUB" panose="020B0900000000000000" pitchFamily="50" charset="-128"/>
                </a:endParaRPr>
              </a:p>
              <a:p>
                <a:pPr>
                  <a:lnSpc>
                    <a:spcPts val="1200"/>
                  </a:lnSpc>
                </a:pPr>
                <a:r>
                  <a:rPr kumimoji="1" lang="ja-JP" altLang="en-US" sz="1400" dirty="0">
                    <a:solidFill>
                      <a:schemeClr val="bg1"/>
                    </a:solidFill>
                    <a:latin typeface="HGP創英角ｺﾞｼｯｸUB" panose="020B0900000000000000" pitchFamily="50" charset="-128"/>
                    <a:ea typeface="HGP創英角ｺﾞｼｯｸUB" panose="020B0900000000000000" pitchFamily="50" charset="-128"/>
                  </a:rPr>
                  <a:t>　　　避難指示</a:t>
                </a:r>
              </a:p>
            </p:txBody>
          </p:sp>
          <p:sp>
            <p:nvSpPr>
              <p:cNvPr id="31" name="テキスト ボックス 30"/>
              <p:cNvSpPr txBox="1"/>
              <p:nvPr/>
            </p:nvSpPr>
            <p:spPr>
              <a:xfrm>
                <a:off x="2084504" y="1936426"/>
                <a:ext cx="846734" cy="366155"/>
              </a:xfrm>
              <a:prstGeom prst="rect">
                <a:avLst/>
              </a:prstGeom>
              <a:noFill/>
            </p:spPr>
            <p:txBody>
              <a:bodyPr wrap="none" rtlCol="0">
                <a:spAutoFit/>
              </a:bodyPr>
              <a:lstStyle/>
              <a:p>
                <a:r>
                  <a:rPr kumimoji="1" lang="ja-JP" altLang="en-US" sz="1000" dirty="0">
                    <a:solidFill>
                      <a:schemeClr val="bg1"/>
                    </a:solidFill>
                    <a:latin typeface="HGP創英角ｺﾞｼｯｸUB" panose="020B0900000000000000" pitchFamily="50" charset="-128"/>
                    <a:ea typeface="HGP創英角ｺﾞｼｯｸUB" panose="020B0900000000000000" pitchFamily="50" charset="-128"/>
                  </a:rPr>
                  <a:t>●●市</a:t>
                </a:r>
              </a:p>
            </p:txBody>
          </p:sp>
          <p:sp>
            <p:nvSpPr>
              <p:cNvPr id="35" name="正方形/長方形 34"/>
              <p:cNvSpPr/>
              <p:nvPr/>
            </p:nvSpPr>
            <p:spPr>
              <a:xfrm>
                <a:off x="1214875" y="2347999"/>
                <a:ext cx="1243123" cy="959744"/>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p>
            </p:txBody>
          </p:sp>
          <p:pic>
            <p:nvPicPr>
              <p:cNvPr id="33" name="図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69418" y="2347999"/>
                <a:ext cx="959744" cy="959744"/>
              </a:xfrm>
              <a:prstGeom prst="rect">
                <a:avLst/>
              </a:prstGeom>
            </p:spPr>
          </p:pic>
          <p:pic>
            <p:nvPicPr>
              <p:cNvPr id="26" name="図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25291" y="2608015"/>
                <a:ext cx="878236" cy="1039333"/>
              </a:xfrm>
              <a:prstGeom prst="rect">
                <a:avLst/>
              </a:prstGeom>
            </p:spPr>
          </p:pic>
        </p:grpSp>
        <p:sp>
          <p:nvSpPr>
            <p:cNvPr id="37" name="テキスト ボックス 36"/>
            <p:cNvSpPr txBox="1"/>
            <p:nvPr/>
          </p:nvSpPr>
          <p:spPr>
            <a:xfrm>
              <a:off x="2282084" y="2497341"/>
              <a:ext cx="2640466" cy="276999"/>
            </a:xfrm>
            <a:prstGeom prst="rect">
              <a:avLst/>
            </a:prstGeom>
            <a:noFill/>
          </p:spPr>
          <p:txBody>
            <a:bodyPr wrap="none" rtlCol="0">
              <a:spAutoFit/>
            </a:bodyPr>
            <a:lstStyle/>
            <a:p>
              <a:r>
                <a:rPr kumimoji="1" lang="ja-JP" altLang="en-US" sz="1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避難場所の</a:t>
              </a:r>
              <a:r>
                <a:rPr kumimoji="1" lang="ja-JP" altLang="en-US" sz="1200" dirty="0" err="1">
                  <a:solidFill>
                    <a:schemeClr val="accent1">
                      <a:lumMod val="75000"/>
                    </a:schemeClr>
                  </a:solidFill>
                  <a:latin typeface="HGP創英角ｺﾞｼｯｸUB" panose="020B0900000000000000" pitchFamily="50" charset="-128"/>
                  <a:ea typeface="HGP創英角ｺﾞｼｯｸUB" panose="020B0900000000000000" pitchFamily="50" charset="-128"/>
                </a:rPr>
                <a:t>〇</a:t>
              </a:r>
              <a:r>
                <a:rPr kumimoji="1" lang="ja-JP" altLang="en-US" sz="1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△小学校を開設しました</a:t>
              </a:r>
            </a:p>
          </p:txBody>
        </p:sp>
        <p:pic>
          <p:nvPicPr>
            <p:cNvPr id="15" name="図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54427" y="2636545"/>
              <a:ext cx="1908275" cy="1992977"/>
            </a:xfrm>
            <a:prstGeom prst="rect">
              <a:avLst/>
            </a:prstGeom>
          </p:spPr>
        </p:pic>
        <p:sp>
          <p:nvSpPr>
            <p:cNvPr id="81" name="テキスト ボックス 80"/>
            <p:cNvSpPr txBox="1"/>
            <p:nvPr/>
          </p:nvSpPr>
          <p:spPr>
            <a:xfrm>
              <a:off x="2306621" y="2408524"/>
              <a:ext cx="618474" cy="215444"/>
            </a:xfrm>
            <a:prstGeom prst="rect">
              <a:avLst/>
            </a:prstGeom>
            <a:noFill/>
          </p:spPr>
          <p:txBody>
            <a:bodyPr wrap="square" rtlCol="0">
              <a:spAutoFit/>
            </a:bodyPr>
            <a:lstStyle/>
            <a:p>
              <a:pPr algn="just"/>
              <a:r>
                <a:rPr kumimoji="1" lang="ja-JP" altLang="en-US" sz="8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ひなん</a:t>
              </a:r>
            </a:p>
          </p:txBody>
        </p:sp>
        <p:sp>
          <p:nvSpPr>
            <p:cNvPr id="82" name="テキスト ボックス 81"/>
            <p:cNvSpPr txBox="1"/>
            <p:nvPr/>
          </p:nvSpPr>
          <p:spPr>
            <a:xfrm>
              <a:off x="3863148" y="2416939"/>
              <a:ext cx="945725" cy="215444"/>
            </a:xfrm>
            <a:prstGeom prst="rect">
              <a:avLst/>
            </a:prstGeom>
            <a:noFill/>
          </p:spPr>
          <p:txBody>
            <a:bodyPr wrap="square" rtlCol="0">
              <a:spAutoFit/>
            </a:bodyPr>
            <a:lstStyle/>
            <a:p>
              <a:pPr algn="just"/>
              <a:r>
                <a:rPr kumimoji="1" lang="ja-JP" altLang="en-US" sz="8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かいせつ</a:t>
              </a:r>
            </a:p>
          </p:txBody>
        </p:sp>
      </p:grpSp>
      <p:sp>
        <p:nvSpPr>
          <p:cNvPr id="4" name="スライド番号プレースホルダー 3"/>
          <p:cNvSpPr>
            <a:spLocks noGrp="1"/>
          </p:cNvSpPr>
          <p:nvPr>
            <p:ph type="sldNum" sz="quarter" idx="12"/>
          </p:nvPr>
        </p:nvSpPr>
        <p:spPr/>
        <p:txBody>
          <a:bodyPr/>
          <a:lstStyle/>
          <a:p>
            <a:fld id="{24C545B7-4A76-41C6-A249-81AA962B1F89}" type="slidenum">
              <a:rPr kumimoji="1" lang="ja-JP" altLang="en-US" smtClean="0"/>
              <a:pPr/>
              <a:t>19</a:t>
            </a:fld>
            <a:endParaRPr kumimoji="1" lang="ja-JP" altLang="en-US" dirty="0"/>
          </a:p>
        </p:txBody>
      </p:sp>
      <p:sp>
        <p:nvSpPr>
          <p:cNvPr id="5" name="テキスト ボックス 4"/>
          <p:cNvSpPr txBox="1"/>
          <p:nvPr/>
        </p:nvSpPr>
        <p:spPr>
          <a:xfrm>
            <a:off x="1621935" y="254549"/>
            <a:ext cx="7101779" cy="2389821"/>
          </a:xfrm>
          <a:prstGeom prst="rect">
            <a:avLst/>
          </a:prstGeom>
          <a:noFill/>
        </p:spPr>
        <p:txBody>
          <a:bodyPr wrap="square" rtlCol="0">
            <a:spAutoFit/>
          </a:bodyPr>
          <a:lstStyle/>
          <a:p>
            <a:pPr lvl="0">
              <a:lnSpc>
                <a:spcPct val="110000"/>
              </a:lnSpc>
              <a:defRPr/>
            </a:pPr>
            <a:r>
              <a:rPr kumimoji="1" lang="ja-JP" altLang="en-US" sz="3500" dirty="0">
                <a:latin typeface="HGP創英角ｺﾞｼｯｸUB" panose="020B0900000000000000" pitchFamily="50" charset="-128"/>
                <a:ea typeface="HGP創英角ｺﾞｼｯｸUB" panose="020B0900000000000000" pitchFamily="50" charset="-128"/>
              </a:rPr>
              <a:t>あなたの住む地域に「警戒レベル４</a:t>
            </a:r>
            <a:r>
              <a:rPr kumimoji="1" lang="en-US" altLang="ja-JP" sz="3500" dirty="0">
                <a:latin typeface="HGP創英角ｺﾞｼｯｸUB" panose="020B0900000000000000" pitchFamily="50" charset="-128"/>
                <a:ea typeface="HGP創英角ｺﾞｼｯｸUB" panose="020B0900000000000000" pitchFamily="50" charset="-128"/>
              </a:rPr>
              <a:t> </a:t>
            </a:r>
            <a:r>
              <a:rPr kumimoji="1" lang="ja-JP" altLang="en-US" sz="3500" dirty="0">
                <a:latin typeface="HGP創英角ｺﾞｼｯｸUB" panose="020B0900000000000000" pitchFamily="50" charset="-128"/>
                <a:ea typeface="HGP創英角ｺﾞｼｯｸUB" panose="020B0900000000000000" pitchFamily="50" charset="-128"/>
              </a:rPr>
              <a:t>避難指示」が発令され、避難場所も開いたため、</a:t>
            </a:r>
            <a:r>
              <a:rPr kumimoji="1" lang="ja-JP" altLang="en-US" sz="3500" dirty="0">
                <a:solidFill>
                  <a:srgbClr val="B52F25"/>
                </a:solidFill>
                <a:latin typeface="HGP創英角ｺﾞｼｯｸUB" panose="020B0900000000000000" pitchFamily="50" charset="-128"/>
                <a:ea typeface="HGP創英角ｺﾞｼｯｸUB" panose="020B0900000000000000" pitchFamily="50" charset="-128"/>
              </a:rPr>
              <a:t>あなたと家族は避難することにしました</a:t>
            </a:r>
            <a:r>
              <a:rPr kumimoji="1" lang="ja-JP" altLang="en-US" sz="3500" dirty="0">
                <a:latin typeface="HGP創英角ｺﾞｼｯｸUB" panose="020B0900000000000000" pitchFamily="50" charset="-128"/>
                <a:ea typeface="HGP創英角ｺﾞｼｯｸUB" panose="020B0900000000000000" pitchFamily="50" charset="-128"/>
              </a:rPr>
              <a:t>。</a:t>
            </a:r>
            <a:endParaRPr kumimoji="1" lang="en-US" altLang="ja-JP" sz="3500" dirty="0">
              <a:latin typeface="HGP創英角ｺﾞｼｯｸUB" panose="020B0900000000000000" pitchFamily="50" charset="-128"/>
              <a:ea typeface="HGP創英角ｺﾞｼｯｸUB" panose="020B0900000000000000" pitchFamily="50" charset="-128"/>
            </a:endParaRPr>
          </a:p>
        </p:txBody>
      </p:sp>
      <p:sp>
        <p:nvSpPr>
          <p:cNvPr id="6" name="テキスト ボックス 5"/>
          <p:cNvSpPr txBox="1"/>
          <p:nvPr/>
        </p:nvSpPr>
        <p:spPr>
          <a:xfrm>
            <a:off x="386196" y="78832"/>
            <a:ext cx="1781175" cy="132343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8000" b="1" dirty="0">
                <a:ln w="38100">
                  <a:solidFill>
                    <a:prstClr val="black">
                      <a:lumMod val="75000"/>
                      <a:lumOff val="25000"/>
                    </a:prstClr>
                  </a:solidFill>
                </a:ln>
                <a:solidFill>
                  <a:srgbClr val="7030A0"/>
                </a:solidFill>
                <a:latin typeface="HGP創英角ｺﾞｼｯｸUB" panose="020B0900000000000000" pitchFamily="50" charset="-128"/>
                <a:ea typeface="HGP創英角ｺﾞｼｯｸUB" panose="020B0900000000000000" pitchFamily="50" charset="-128"/>
              </a:rPr>
              <a:t>Ｂ</a:t>
            </a:r>
            <a:endParaRPr kumimoji="1" lang="ja-JP" altLang="en-US" sz="8000" b="1" i="0" u="none" strike="noStrike" kern="1200" cap="none" spc="0" normalizeH="0" baseline="0" noProof="0" dirty="0">
              <a:ln w="38100">
                <a:solidFill>
                  <a:prstClr val="black">
                    <a:lumMod val="75000"/>
                    <a:lumOff val="25000"/>
                  </a:prstClr>
                </a:solidFill>
              </a:ln>
              <a:solidFill>
                <a:srgbClr val="7030A0"/>
              </a:solidFill>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8" name="テキスト ボックス 7"/>
          <p:cNvSpPr txBox="1"/>
          <p:nvPr/>
        </p:nvSpPr>
        <p:spPr>
          <a:xfrm>
            <a:off x="1703126" y="730132"/>
            <a:ext cx="945725" cy="307777"/>
          </a:xfrm>
          <a:prstGeom prst="rect">
            <a:avLst/>
          </a:prstGeom>
          <a:noFill/>
        </p:spPr>
        <p:txBody>
          <a:bodyPr wrap="square" rtlCol="0">
            <a:spAutoFit/>
          </a:bodyPr>
          <a:lstStyle/>
          <a:p>
            <a:pPr algn="just"/>
            <a:r>
              <a:rPr kumimoji="1" lang="ja-JP" altLang="en-US" sz="1400" dirty="0">
                <a:latin typeface="HGP創英角ｺﾞｼｯｸUB" panose="020B0900000000000000" pitchFamily="50" charset="-128"/>
                <a:ea typeface="HGP創英角ｺﾞｼｯｸUB" panose="020B0900000000000000" pitchFamily="50" charset="-128"/>
              </a:rPr>
              <a:t>ひ　　なん</a:t>
            </a:r>
          </a:p>
        </p:txBody>
      </p:sp>
      <p:sp>
        <p:nvSpPr>
          <p:cNvPr id="9" name="テキスト ボックス 8"/>
          <p:cNvSpPr txBox="1"/>
          <p:nvPr/>
        </p:nvSpPr>
        <p:spPr>
          <a:xfrm>
            <a:off x="2712980" y="722132"/>
            <a:ext cx="716280" cy="307777"/>
          </a:xfrm>
          <a:prstGeom prst="rect">
            <a:avLst/>
          </a:prstGeom>
          <a:noFill/>
        </p:spPr>
        <p:txBody>
          <a:bodyPr wrap="square" rtlCol="0">
            <a:spAutoFit/>
          </a:bodyPr>
          <a:lstStyle/>
          <a:p>
            <a:pPr algn="dist"/>
            <a:r>
              <a:rPr kumimoji="1" lang="ja-JP" altLang="en-US" sz="1400" dirty="0">
                <a:latin typeface="HGP創英角ｺﾞｼｯｸUB" panose="020B0900000000000000" pitchFamily="50" charset="-128"/>
                <a:ea typeface="HGP創英角ｺﾞｼｯｸUB" panose="020B0900000000000000" pitchFamily="50" charset="-128"/>
              </a:rPr>
              <a:t>し　じ</a:t>
            </a:r>
          </a:p>
        </p:txBody>
      </p:sp>
      <p:sp>
        <p:nvSpPr>
          <p:cNvPr id="10" name="テキスト ボックス 9"/>
          <p:cNvSpPr txBox="1"/>
          <p:nvPr/>
        </p:nvSpPr>
        <p:spPr>
          <a:xfrm>
            <a:off x="6113653" y="722133"/>
            <a:ext cx="945725" cy="307777"/>
          </a:xfrm>
          <a:prstGeom prst="rect">
            <a:avLst/>
          </a:prstGeom>
          <a:noFill/>
        </p:spPr>
        <p:txBody>
          <a:bodyPr wrap="square" rtlCol="0">
            <a:spAutoFit/>
          </a:bodyPr>
          <a:lstStyle/>
          <a:p>
            <a:pPr algn="just"/>
            <a:r>
              <a:rPr kumimoji="1" lang="ja-JP" altLang="en-US" sz="1400" dirty="0">
                <a:latin typeface="HGP創英角ｺﾞｼｯｸUB" panose="020B0900000000000000" pitchFamily="50" charset="-128"/>
                <a:ea typeface="HGP創英角ｺﾞｼｯｸUB" panose="020B0900000000000000" pitchFamily="50" charset="-128"/>
              </a:rPr>
              <a:t>ひ　　なん</a:t>
            </a:r>
          </a:p>
        </p:txBody>
      </p:sp>
      <p:sp>
        <p:nvSpPr>
          <p:cNvPr id="83" name="テキスト ボックス 82"/>
          <p:cNvSpPr txBox="1"/>
          <p:nvPr/>
        </p:nvSpPr>
        <p:spPr>
          <a:xfrm>
            <a:off x="6934191" y="1301213"/>
            <a:ext cx="945725" cy="307777"/>
          </a:xfrm>
          <a:prstGeom prst="rect">
            <a:avLst/>
          </a:prstGeom>
          <a:noFill/>
        </p:spPr>
        <p:txBody>
          <a:bodyPr wrap="square" rtlCol="0">
            <a:spAutoFit/>
          </a:bodyPr>
          <a:lstStyle/>
          <a:p>
            <a:pPr algn="just"/>
            <a:r>
              <a:rPr kumimoji="1" lang="ja-JP" altLang="en-US" sz="1400" dirty="0">
                <a:solidFill>
                  <a:srgbClr val="B52F25"/>
                </a:solidFill>
                <a:latin typeface="HGP創英角ｺﾞｼｯｸUB" panose="020B0900000000000000" pitchFamily="50" charset="-128"/>
                <a:ea typeface="HGP創英角ｺﾞｼｯｸUB" panose="020B0900000000000000" pitchFamily="50" charset="-128"/>
              </a:rPr>
              <a:t>ひ　　なん</a:t>
            </a:r>
          </a:p>
        </p:txBody>
      </p:sp>
      <p:grpSp>
        <p:nvGrpSpPr>
          <p:cNvPr id="2" name="グループ化 1"/>
          <p:cNvGrpSpPr/>
          <p:nvPr/>
        </p:nvGrpSpPr>
        <p:grpSpPr>
          <a:xfrm>
            <a:off x="1572741" y="2655654"/>
            <a:ext cx="7445940" cy="3970247"/>
            <a:chOff x="1572741" y="2445047"/>
            <a:chExt cx="7445940" cy="3970247"/>
          </a:xfrm>
        </p:grpSpPr>
        <p:sp>
          <p:nvSpPr>
            <p:cNvPr id="32" name="正方形/長方形 31"/>
            <p:cNvSpPr/>
            <p:nvPr/>
          </p:nvSpPr>
          <p:spPr>
            <a:xfrm>
              <a:off x="4779884" y="2881320"/>
              <a:ext cx="4083808" cy="3038893"/>
            </a:xfrm>
            <a:prstGeom prst="rect">
              <a:avLst/>
            </a:prstGeom>
            <a:solidFill>
              <a:schemeClr val="bg1">
                <a:lumMod val="75000"/>
              </a:scheme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2" name="グループ化 21"/>
            <p:cNvGrpSpPr/>
            <p:nvPr/>
          </p:nvGrpSpPr>
          <p:grpSpPr>
            <a:xfrm>
              <a:off x="5450105" y="2445047"/>
              <a:ext cx="2920585" cy="2453291"/>
              <a:chOff x="5450105" y="2445047"/>
              <a:chExt cx="2920585" cy="2453291"/>
            </a:xfrm>
          </p:grpSpPr>
          <p:pic>
            <p:nvPicPr>
              <p:cNvPr id="16" name="図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50105" y="2445047"/>
                <a:ext cx="2920585" cy="2453291"/>
              </a:xfrm>
              <a:prstGeom prst="rect">
                <a:avLst/>
              </a:prstGeom>
            </p:spPr>
          </p:pic>
          <p:sp>
            <p:nvSpPr>
              <p:cNvPr id="19" name="正方形/長方形 18"/>
              <p:cNvSpPr/>
              <p:nvPr/>
            </p:nvSpPr>
            <p:spPr>
              <a:xfrm>
                <a:off x="7054395" y="3357744"/>
                <a:ext cx="959637" cy="595131"/>
              </a:xfrm>
              <a:prstGeom prst="rect">
                <a:avLst/>
              </a:prstGeom>
              <a:gradFill>
                <a:gsLst>
                  <a:gs pos="0">
                    <a:schemeClr val="accent3">
                      <a:lumMod val="5000"/>
                      <a:lumOff val="95000"/>
                    </a:schemeClr>
                  </a:gs>
                  <a:gs pos="73000">
                    <a:schemeClr val="accent3">
                      <a:lumMod val="45000"/>
                      <a:lumOff val="55000"/>
                    </a:schemeClr>
                  </a:gs>
                  <a:gs pos="83000">
                    <a:schemeClr val="accent3">
                      <a:lumMod val="45000"/>
                      <a:lumOff val="55000"/>
                    </a:schemeClr>
                  </a:gs>
                  <a:gs pos="100000">
                    <a:schemeClr val="accent3">
                      <a:lumMod val="30000"/>
                      <a:lumOff val="70000"/>
                    </a:schemeClr>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正方形/長方形 44"/>
              <p:cNvSpPr/>
              <p:nvPr/>
            </p:nvSpPr>
            <p:spPr>
              <a:xfrm>
                <a:off x="6924676" y="3251205"/>
                <a:ext cx="1089356" cy="18056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accent1">
                      <a:lumMod val="75000"/>
                    </a:schemeClr>
                  </a:solidFill>
                </a:endParaRPr>
              </a:p>
            </p:txBody>
          </p:sp>
          <p:sp>
            <p:nvSpPr>
              <p:cNvPr id="17" name="正方形/長方形 16"/>
              <p:cNvSpPr/>
              <p:nvPr/>
            </p:nvSpPr>
            <p:spPr>
              <a:xfrm>
                <a:off x="6924674" y="3281564"/>
                <a:ext cx="185738" cy="67131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テキスト ボックス 45"/>
              <p:cNvSpPr txBox="1"/>
              <p:nvPr/>
            </p:nvSpPr>
            <p:spPr>
              <a:xfrm>
                <a:off x="6834366" y="3259053"/>
                <a:ext cx="368691" cy="688650"/>
              </a:xfrm>
              <a:prstGeom prst="rect">
                <a:avLst/>
              </a:prstGeom>
              <a:noFill/>
            </p:spPr>
            <p:txBody>
              <a:bodyPr vert="eaVert" wrap="none" rtlCol="0">
                <a:spAutoFit/>
              </a:bodyPr>
              <a:lstStyle/>
              <a:p>
                <a:pPr>
                  <a:lnSpc>
                    <a:spcPts val="700"/>
                  </a:lnSpc>
                </a:pPr>
                <a:r>
                  <a:rPr kumimoji="1" lang="ja-JP" altLang="en-US" sz="700" dirty="0">
                    <a:solidFill>
                      <a:schemeClr val="bg1"/>
                    </a:solidFill>
                    <a:latin typeface="HGP創英角ｺﾞｼｯｸUB" panose="020B0900000000000000" pitchFamily="50" charset="-128"/>
                    <a:ea typeface="HGP創英角ｺﾞｼｯｸUB" panose="020B0900000000000000" pitchFamily="50" charset="-128"/>
                  </a:rPr>
                  <a:t>警戒レベル４！</a:t>
                </a:r>
                <a:endParaRPr kumimoji="1" lang="en-US" altLang="ja-JP" sz="700" dirty="0">
                  <a:solidFill>
                    <a:schemeClr val="bg1"/>
                  </a:solidFill>
                  <a:latin typeface="HGP創英角ｺﾞｼｯｸUB" panose="020B0900000000000000" pitchFamily="50" charset="-128"/>
                  <a:ea typeface="HGP創英角ｺﾞｼｯｸUB" panose="020B0900000000000000" pitchFamily="50" charset="-128"/>
                </a:endParaRPr>
              </a:p>
              <a:p>
                <a:pPr>
                  <a:lnSpc>
                    <a:spcPts val="700"/>
                  </a:lnSpc>
                </a:pPr>
                <a:r>
                  <a:rPr kumimoji="1" lang="ja-JP" altLang="en-US" sz="700" dirty="0">
                    <a:solidFill>
                      <a:schemeClr val="bg1"/>
                    </a:solidFill>
                    <a:latin typeface="HGP創英角ｺﾞｼｯｸUB" panose="020B0900000000000000" pitchFamily="50" charset="-128"/>
                    <a:ea typeface="HGP創英角ｺﾞｼｯｸUB" panose="020B0900000000000000" pitchFamily="50" charset="-128"/>
                  </a:rPr>
                  <a:t>　　　　避難指示</a:t>
                </a:r>
              </a:p>
            </p:txBody>
          </p:sp>
          <p:sp>
            <p:nvSpPr>
              <p:cNvPr id="47" name="テキスト ボックス 46"/>
              <p:cNvSpPr txBox="1"/>
              <p:nvPr/>
            </p:nvSpPr>
            <p:spPr>
              <a:xfrm>
                <a:off x="7560626" y="3221729"/>
                <a:ext cx="492443" cy="215444"/>
              </a:xfrm>
              <a:prstGeom prst="rect">
                <a:avLst/>
              </a:prstGeom>
              <a:noFill/>
            </p:spPr>
            <p:txBody>
              <a:bodyPr wrap="none" rtlCol="0">
                <a:spAutoFit/>
              </a:bodyPr>
              <a:lstStyle/>
              <a:p>
                <a:r>
                  <a:rPr kumimoji="1" lang="ja-JP" altLang="en-US" sz="800" dirty="0">
                    <a:solidFill>
                      <a:schemeClr val="bg1"/>
                    </a:solidFill>
                    <a:latin typeface="HGP創英角ｺﾞｼｯｸUB" panose="020B0900000000000000" pitchFamily="50" charset="-128"/>
                    <a:ea typeface="HGP創英角ｺﾞｼｯｸUB" panose="020B0900000000000000" pitchFamily="50" charset="-128"/>
                  </a:rPr>
                  <a:t>●●市</a:t>
                </a:r>
              </a:p>
            </p:txBody>
          </p:sp>
          <p:grpSp>
            <p:nvGrpSpPr>
              <p:cNvPr id="18" name="グループ化 17"/>
              <p:cNvGrpSpPr/>
              <p:nvPr/>
            </p:nvGrpSpPr>
            <p:grpSpPr>
              <a:xfrm>
                <a:off x="7288425" y="3476512"/>
                <a:ext cx="600328" cy="461928"/>
                <a:chOff x="7459462" y="2357023"/>
                <a:chExt cx="1135535" cy="873747"/>
              </a:xfrm>
            </p:grpSpPr>
            <p:sp>
              <p:nvSpPr>
                <p:cNvPr id="48" name="正方形/長方形 47"/>
                <p:cNvSpPr/>
                <p:nvPr/>
              </p:nvSpPr>
              <p:spPr>
                <a:xfrm>
                  <a:off x="7459462" y="2357023"/>
                  <a:ext cx="835939" cy="645380"/>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pic>
              <p:nvPicPr>
                <p:cNvPr id="49" name="図 4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96140" y="2357023"/>
                  <a:ext cx="645380" cy="645380"/>
                </a:xfrm>
                <a:prstGeom prst="rect">
                  <a:avLst/>
                </a:prstGeom>
              </p:spPr>
            </p:pic>
            <p:pic>
              <p:nvPicPr>
                <p:cNvPr id="50" name="図 4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004427" y="2531870"/>
                  <a:ext cx="590570" cy="698900"/>
                </a:xfrm>
                <a:prstGeom prst="rect">
                  <a:avLst/>
                </a:prstGeom>
              </p:spPr>
            </p:pic>
          </p:grpSp>
          <p:sp>
            <p:nvSpPr>
              <p:cNvPr id="20" name="フリーフォーム 19"/>
              <p:cNvSpPr/>
              <p:nvPr/>
            </p:nvSpPr>
            <p:spPr>
              <a:xfrm>
                <a:off x="6057900" y="2927350"/>
                <a:ext cx="673100" cy="1371600"/>
              </a:xfrm>
              <a:custGeom>
                <a:avLst/>
                <a:gdLst>
                  <a:gd name="connsiteX0" fmla="*/ 76200 w 673100"/>
                  <a:gd name="connsiteY0" fmla="*/ 0 h 1339850"/>
                  <a:gd name="connsiteX1" fmla="*/ 673100 w 673100"/>
                  <a:gd name="connsiteY1" fmla="*/ 0 h 1339850"/>
                  <a:gd name="connsiteX2" fmla="*/ 666750 w 673100"/>
                  <a:gd name="connsiteY2" fmla="*/ 1339850 h 1339850"/>
                  <a:gd name="connsiteX3" fmla="*/ 596900 w 673100"/>
                  <a:gd name="connsiteY3" fmla="*/ 1327150 h 1339850"/>
                  <a:gd name="connsiteX4" fmla="*/ 596900 w 673100"/>
                  <a:gd name="connsiteY4" fmla="*/ 984250 h 1339850"/>
                  <a:gd name="connsiteX5" fmla="*/ 520700 w 673100"/>
                  <a:gd name="connsiteY5" fmla="*/ 914400 h 1339850"/>
                  <a:gd name="connsiteX6" fmla="*/ 0 w 673100"/>
                  <a:gd name="connsiteY6" fmla="*/ 927100 h 1339850"/>
                  <a:gd name="connsiteX7" fmla="*/ 0 w 673100"/>
                  <a:gd name="connsiteY7" fmla="*/ 819150 h 1339850"/>
                  <a:gd name="connsiteX8" fmla="*/ 76200 w 673100"/>
                  <a:gd name="connsiteY8" fmla="*/ 0 h 1339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3100" h="1339850">
                    <a:moveTo>
                      <a:pt x="76200" y="0"/>
                    </a:moveTo>
                    <a:lnTo>
                      <a:pt x="673100" y="0"/>
                    </a:lnTo>
                    <a:cubicBezTo>
                      <a:pt x="670983" y="446617"/>
                      <a:pt x="668867" y="893233"/>
                      <a:pt x="666750" y="1339850"/>
                    </a:cubicBezTo>
                    <a:lnTo>
                      <a:pt x="596900" y="1327150"/>
                    </a:lnTo>
                    <a:lnTo>
                      <a:pt x="596900" y="984250"/>
                    </a:lnTo>
                    <a:lnTo>
                      <a:pt x="520700" y="914400"/>
                    </a:lnTo>
                    <a:lnTo>
                      <a:pt x="0" y="927100"/>
                    </a:lnTo>
                    <a:lnTo>
                      <a:pt x="0" y="819150"/>
                    </a:lnTo>
                    <a:lnTo>
                      <a:pt x="76200" y="0"/>
                    </a:lnTo>
                    <a:close/>
                  </a:path>
                </a:pathLst>
              </a:custGeom>
              <a:gradFill flip="none" rotWithShape="1">
                <a:gsLst>
                  <a:gs pos="36000">
                    <a:schemeClr val="accent3">
                      <a:lumMod val="5000"/>
                      <a:lumOff val="95000"/>
                    </a:schemeClr>
                  </a:gs>
                  <a:gs pos="63000">
                    <a:schemeClr val="accent3">
                      <a:lumMod val="45000"/>
                      <a:lumOff val="55000"/>
                    </a:schemeClr>
                  </a:gs>
                  <a:gs pos="83000">
                    <a:schemeClr val="accent3">
                      <a:lumMod val="45000"/>
                      <a:lumOff val="55000"/>
                    </a:schemeClr>
                  </a:gs>
                  <a:gs pos="100000">
                    <a:schemeClr val="accent3">
                      <a:lumMod val="30000"/>
                      <a:lumOff val="70000"/>
                    </a:schemeClr>
                  </a:gs>
                </a:gsLst>
                <a:path path="circle">
                  <a:fillToRect l="100000" t="100000"/>
                </a:path>
                <a:tileRect r="-100000" b="-100000"/>
              </a:gra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フリーフォーム 20"/>
              <p:cNvSpPr/>
              <p:nvPr/>
            </p:nvSpPr>
            <p:spPr>
              <a:xfrm>
                <a:off x="6788150" y="2933700"/>
                <a:ext cx="584200" cy="1416050"/>
              </a:xfrm>
              <a:custGeom>
                <a:avLst/>
                <a:gdLst>
                  <a:gd name="connsiteX0" fmla="*/ 12700 w 584200"/>
                  <a:gd name="connsiteY0" fmla="*/ 0 h 1416050"/>
                  <a:gd name="connsiteX1" fmla="*/ 565150 w 584200"/>
                  <a:gd name="connsiteY1" fmla="*/ 6350 h 1416050"/>
                  <a:gd name="connsiteX2" fmla="*/ 584200 w 584200"/>
                  <a:gd name="connsiteY2" fmla="*/ 260350 h 1416050"/>
                  <a:gd name="connsiteX3" fmla="*/ 88900 w 584200"/>
                  <a:gd name="connsiteY3" fmla="*/ 266700 h 1416050"/>
                  <a:gd name="connsiteX4" fmla="*/ 101600 w 584200"/>
                  <a:gd name="connsiteY4" fmla="*/ 1060450 h 1416050"/>
                  <a:gd name="connsiteX5" fmla="*/ 495300 w 584200"/>
                  <a:gd name="connsiteY5" fmla="*/ 1085850 h 1416050"/>
                  <a:gd name="connsiteX6" fmla="*/ 571500 w 584200"/>
                  <a:gd name="connsiteY6" fmla="*/ 1111250 h 1416050"/>
                  <a:gd name="connsiteX7" fmla="*/ 514350 w 584200"/>
                  <a:gd name="connsiteY7" fmla="*/ 1143000 h 1416050"/>
                  <a:gd name="connsiteX8" fmla="*/ 101600 w 584200"/>
                  <a:gd name="connsiteY8" fmla="*/ 1143000 h 1416050"/>
                  <a:gd name="connsiteX9" fmla="*/ 69850 w 584200"/>
                  <a:gd name="connsiteY9" fmla="*/ 1416050 h 1416050"/>
                  <a:gd name="connsiteX10" fmla="*/ 0 w 584200"/>
                  <a:gd name="connsiteY10" fmla="*/ 1377950 h 1416050"/>
                  <a:gd name="connsiteX11" fmla="*/ 12700 w 584200"/>
                  <a:gd name="connsiteY11" fmla="*/ 0 h 141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4200" h="1416050">
                    <a:moveTo>
                      <a:pt x="12700" y="0"/>
                    </a:moveTo>
                    <a:lnTo>
                      <a:pt x="565150" y="6350"/>
                    </a:lnTo>
                    <a:lnTo>
                      <a:pt x="584200" y="260350"/>
                    </a:lnTo>
                    <a:lnTo>
                      <a:pt x="88900" y="266700"/>
                    </a:lnTo>
                    <a:lnTo>
                      <a:pt x="101600" y="1060450"/>
                    </a:lnTo>
                    <a:lnTo>
                      <a:pt x="495300" y="1085850"/>
                    </a:lnTo>
                    <a:lnTo>
                      <a:pt x="571500" y="1111250"/>
                    </a:lnTo>
                    <a:lnTo>
                      <a:pt x="514350" y="1143000"/>
                    </a:lnTo>
                    <a:lnTo>
                      <a:pt x="101600" y="1143000"/>
                    </a:lnTo>
                    <a:lnTo>
                      <a:pt x="69850" y="1416050"/>
                    </a:lnTo>
                    <a:lnTo>
                      <a:pt x="0" y="1377950"/>
                    </a:lnTo>
                    <a:cubicBezTo>
                      <a:pt x="2117" y="920750"/>
                      <a:pt x="4233" y="463550"/>
                      <a:pt x="12700" y="0"/>
                    </a:cubicBezTo>
                    <a:close/>
                  </a:path>
                </a:pathLst>
              </a:custGeom>
              <a:gradFill flip="none" rotWithShape="1">
                <a:gsLst>
                  <a:gs pos="31000">
                    <a:schemeClr val="accent3">
                      <a:lumMod val="5000"/>
                      <a:lumOff val="95000"/>
                    </a:schemeClr>
                  </a:gs>
                  <a:gs pos="63000">
                    <a:schemeClr val="accent3">
                      <a:lumMod val="45000"/>
                      <a:lumOff val="55000"/>
                    </a:schemeClr>
                  </a:gs>
                  <a:gs pos="83000">
                    <a:schemeClr val="accent3">
                      <a:lumMod val="45000"/>
                      <a:lumOff val="55000"/>
                    </a:schemeClr>
                  </a:gs>
                  <a:gs pos="100000">
                    <a:schemeClr val="accent3">
                      <a:lumMod val="30000"/>
                      <a:lumOff val="70000"/>
                    </a:schemeClr>
                  </a:gs>
                </a:gsLst>
                <a:path path="circle">
                  <a:fillToRect l="50000" t="50000" r="50000" b="50000"/>
                </a:path>
                <a:tileRect/>
              </a:gra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3" name="図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563087" y="3462843"/>
              <a:ext cx="1363911" cy="1466571"/>
            </a:xfrm>
            <a:prstGeom prst="rect">
              <a:avLst/>
            </a:prstGeom>
          </p:spPr>
        </p:pic>
        <p:grpSp>
          <p:nvGrpSpPr>
            <p:cNvPr id="3" name="グループ化 2"/>
            <p:cNvGrpSpPr/>
            <p:nvPr/>
          </p:nvGrpSpPr>
          <p:grpSpPr>
            <a:xfrm>
              <a:off x="3851498" y="3655309"/>
              <a:ext cx="5167183" cy="2509162"/>
              <a:chOff x="3851498" y="3655309"/>
              <a:chExt cx="5167183" cy="2509162"/>
            </a:xfrm>
            <a:effectLst>
              <a:outerShdw blurRad="63500" dist="63500" dir="2700000" algn="tl" rotWithShape="0">
                <a:prstClr val="black">
                  <a:alpha val="40000"/>
                </a:prstClr>
              </a:outerShdw>
            </a:effectLst>
          </p:grpSpPr>
          <p:grpSp>
            <p:nvGrpSpPr>
              <p:cNvPr id="34" name="グループ化 33"/>
              <p:cNvGrpSpPr/>
              <p:nvPr/>
            </p:nvGrpSpPr>
            <p:grpSpPr>
              <a:xfrm rot="21238545">
                <a:off x="3851498" y="4995888"/>
                <a:ext cx="5167183" cy="1168583"/>
                <a:chOff x="4590166" y="2557113"/>
                <a:chExt cx="4561005" cy="1031493"/>
              </a:xfrm>
            </p:grpSpPr>
            <p:sp>
              <p:nvSpPr>
                <p:cNvPr id="39" name="正方形/長方形 38"/>
                <p:cNvSpPr/>
                <p:nvPr/>
              </p:nvSpPr>
              <p:spPr>
                <a:xfrm>
                  <a:off x="4590166" y="2557113"/>
                  <a:ext cx="4553832" cy="1016318"/>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41" name="テキスト ボックス 40"/>
                <p:cNvSpPr txBox="1"/>
                <p:nvPr/>
              </p:nvSpPr>
              <p:spPr>
                <a:xfrm>
                  <a:off x="4792843" y="2609234"/>
                  <a:ext cx="4358328" cy="979372"/>
                </a:xfrm>
                <a:prstGeom prst="rect">
                  <a:avLst/>
                </a:prstGeom>
                <a:noFill/>
              </p:spPr>
              <p:txBody>
                <a:bodyPr wrap="none" rtlCol="0">
                  <a:spAutoFit/>
                </a:bodyPr>
                <a:lstStyle/>
                <a:p>
                  <a:pPr>
                    <a:lnSpc>
                      <a:spcPct val="110000"/>
                    </a:lnSpc>
                  </a:pPr>
                  <a:r>
                    <a:rPr kumimoji="1" lang="ja-JP" altLang="en-US" sz="3200" dirty="0">
                      <a:solidFill>
                        <a:schemeClr val="bg1"/>
                      </a:solidFill>
                      <a:latin typeface="HGP創英角ｺﾞｼｯｸUB" panose="020B0900000000000000" pitchFamily="50" charset="-128"/>
                      <a:ea typeface="HGP創英角ｺﾞｼｯｸUB" panose="020B0900000000000000" pitchFamily="50" charset="-128"/>
                    </a:rPr>
                    <a:t>おとなりの人は</a:t>
                  </a:r>
                  <a:endParaRPr kumimoji="1" lang="en-US" altLang="ja-JP" sz="3200" dirty="0">
                    <a:solidFill>
                      <a:schemeClr val="bg1"/>
                    </a:solidFill>
                    <a:latin typeface="HGP創英角ｺﾞｼｯｸUB" panose="020B0900000000000000" pitchFamily="50" charset="-128"/>
                    <a:ea typeface="HGP創英角ｺﾞｼｯｸUB" panose="020B0900000000000000" pitchFamily="50" charset="-128"/>
                  </a:endParaRPr>
                </a:p>
                <a:p>
                  <a:pPr>
                    <a:lnSpc>
                      <a:spcPct val="110000"/>
                    </a:lnSpc>
                  </a:pPr>
                  <a:r>
                    <a:rPr kumimoji="1" lang="ja-JP" altLang="en-US" sz="3200" dirty="0">
                      <a:solidFill>
                        <a:schemeClr val="bg1"/>
                      </a:solidFill>
                      <a:latin typeface="HGP創英角ｺﾞｼｯｸUB" panose="020B0900000000000000" pitchFamily="50" charset="-128"/>
                      <a:ea typeface="HGP創英角ｺﾞｼｯｸUB" panose="020B0900000000000000" pitchFamily="50" charset="-128"/>
                    </a:rPr>
                    <a:t>避難せず家にいるようです。</a:t>
                  </a:r>
                </a:p>
              </p:txBody>
            </p:sp>
          </p:grpSp>
          <p:grpSp>
            <p:nvGrpSpPr>
              <p:cNvPr id="42" name="グループ化 41"/>
              <p:cNvGrpSpPr/>
              <p:nvPr/>
            </p:nvGrpSpPr>
            <p:grpSpPr>
              <a:xfrm>
                <a:off x="7683921" y="3655309"/>
                <a:ext cx="1316295" cy="1316295"/>
                <a:chOff x="3843249" y="1998224"/>
                <a:chExt cx="1316295" cy="1316295"/>
              </a:xfrm>
            </p:grpSpPr>
            <p:sp>
              <p:nvSpPr>
                <p:cNvPr id="43" name="円/楕円 42"/>
                <p:cNvSpPr/>
                <p:nvPr/>
              </p:nvSpPr>
              <p:spPr>
                <a:xfrm>
                  <a:off x="3843249" y="1998224"/>
                  <a:ext cx="1316295" cy="1316295"/>
                </a:xfrm>
                <a:prstGeom prst="ellipse">
                  <a:avLst/>
                </a:prstGeom>
                <a:solidFill>
                  <a:schemeClr val="bg1"/>
                </a:solidFill>
                <a:ln w="152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5000" dirty="0">
                      <a:solidFill>
                        <a:srgbClr val="7030A0"/>
                      </a:solidFill>
                      <a:latin typeface="HGP創英角ｺﾞｼｯｸUB" panose="020B0900000000000000" pitchFamily="50" charset="-128"/>
                      <a:ea typeface="HGP創英角ｺﾞｼｯｸUB" panose="020B0900000000000000" pitchFamily="50" charset="-128"/>
                    </a:rPr>
                    <a:t>！</a:t>
                  </a:r>
                </a:p>
              </p:txBody>
            </p:sp>
            <p:sp>
              <p:nvSpPr>
                <p:cNvPr id="44" name="テキスト ボックス 43"/>
                <p:cNvSpPr txBox="1"/>
                <p:nvPr/>
              </p:nvSpPr>
              <p:spPr>
                <a:xfrm>
                  <a:off x="4039244" y="2100932"/>
                  <a:ext cx="184731" cy="540725"/>
                </a:xfrm>
                <a:prstGeom prst="rect">
                  <a:avLst/>
                </a:prstGeom>
                <a:noFill/>
              </p:spPr>
              <p:txBody>
                <a:bodyPr wrap="none" rtlCol="0">
                  <a:spAutoFit/>
                </a:bodyPr>
                <a:lstStyle/>
                <a:p>
                  <a:pPr>
                    <a:lnSpc>
                      <a:spcPct val="120000"/>
                    </a:lnSpc>
                  </a:pPr>
                  <a:endParaRPr kumimoji="1" lang="ja-JP" altLang="en-US" sz="2800" dirty="0">
                    <a:latin typeface="HGP創英角ｺﾞｼｯｸUB" panose="020B0900000000000000" pitchFamily="50" charset="-128"/>
                    <a:ea typeface="HGP創英角ｺﾞｼｯｸUB" panose="020B0900000000000000" pitchFamily="50" charset="-128"/>
                  </a:endParaRPr>
                </a:p>
              </p:txBody>
            </p:sp>
          </p:grpSp>
        </p:grpSp>
        <p:cxnSp>
          <p:nvCxnSpPr>
            <p:cNvPr id="51" name="直線コネクタ 50"/>
            <p:cNvCxnSpPr/>
            <p:nvPr/>
          </p:nvCxnSpPr>
          <p:spPr>
            <a:xfrm>
              <a:off x="6222036" y="3157362"/>
              <a:ext cx="118353" cy="130592"/>
            </a:xfrm>
            <a:prstGeom prst="line">
              <a:avLst/>
            </a:prstGeom>
            <a:ln w="25400" cap="rnd">
              <a:solidFill>
                <a:schemeClr val="accent1">
                  <a:lumMod val="60000"/>
                  <a:lumOff val="40000"/>
                </a:schemeClr>
              </a:solidFill>
              <a:round/>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a:off x="6418527" y="3013966"/>
              <a:ext cx="148529" cy="163888"/>
            </a:xfrm>
            <a:prstGeom prst="line">
              <a:avLst/>
            </a:prstGeom>
            <a:ln w="25400" cap="rnd">
              <a:solidFill>
                <a:schemeClr val="accent1">
                  <a:lumMod val="60000"/>
                  <a:lumOff val="40000"/>
                </a:schemeClr>
              </a:solidFill>
              <a:round/>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a:off x="6154712" y="3338359"/>
              <a:ext cx="148529" cy="163888"/>
            </a:xfrm>
            <a:prstGeom prst="line">
              <a:avLst/>
            </a:prstGeom>
            <a:ln w="25400" cap="rnd">
              <a:solidFill>
                <a:schemeClr val="accent1">
                  <a:lumMod val="60000"/>
                  <a:lumOff val="40000"/>
                </a:schemeClr>
              </a:solidFill>
              <a:round/>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a:off x="6602165" y="3225428"/>
              <a:ext cx="75063" cy="82825"/>
            </a:xfrm>
            <a:prstGeom prst="line">
              <a:avLst/>
            </a:prstGeom>
            <a:ln w="25400" cap="rnd">
              <a:solidFill>
                <a:schemeClr val="accent1">
                  <a:lumMod val="60000"/>
                  <a:lumOff val="40000"/>
                </a:schemeClr>
              </a:solidFill>
              <a:round/>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a:off x="6399760" y="3218308"/>
              <a:ext cx="189198" cy="208764"/>
            </a:xfrm>
            <a:prstGeom prst="line">
              <a:avLst/>
            </a:prstGeom>
            <a:ln w="25400" cap="rnd">
              <a:solidFill>
                <a:schemeClr val="accent1">
                  <a:lumMod val="60000"/>
                  <a:lumOff val="40000"/>
                </a:schemeClr>
              </a:solidFill>
              <a:round/>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a:off x="6374439" y="3328018"/>
              <a:ext cx="118353" cy="130592"/>
            </a:xfrm>
            <a:prstGeom prst="line">
              <a:avLst/>
            </a:prstGeom>
            <a:ln w="25400" cap="rnd">
              <a:solidFill>
                <a:schemeClr val="accent1">
                  <a:lumMod val="60000"/>
                  <a:lumOff val="40000"/>
                </a:schemeClr>
              </a:solidFill>
              <a:round/>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a:off x="6112689" y="3680477"/>
              <a:ext cx="148529" cy="163888"/>
            </a:xfrm>
            <a:prstGeom prst="line">
              <a:avLst/>
            </a:prstGeom>
            <a:ln w="25400" cap="rnd">
              <a:solidFill>
                <a:schemeClr val="accent1">
                  <a:lumMod val="60000"/>
                  <a:lumOff val="40000"/>
                </a:schemeClr>
              </a:solidFill>
              <a:round/>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a:off x="6121373" y="3526174"/>
              <a:ext cx="195460" cy="215673"/>
            </a:xfrm>
            <a:prstGeom prst="line">
              <a:avLst/>
            </a:prstGeom>
            <a:ln w="25400" cap="rnd">
              <a:solidFill>
                <a:schemeClr val="accent1">
                  <a:lumMod val="60000"/>
                  <a:lumOff val="40000"/>
                </a:schemeClr>
              </a:solidFill>
              <a:round/>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p:nvCxnSpPr>
          <p:spPr>
            <a:xfrm>
              <a:off x="6349016" y="3415375"/>
              <a:ext cx="118353" cy="130592"/>
            </a:xfrm>
            <a:prstGeom prst="line">
              <a:avLst/>
            </a:prstGeom>
            <a:ln w="25400" cap="rnd">
              <a:solidFill>
                <a:schemeClr val="accent1">
                  <a:lumMod val="60000"/>
                  <a:lumOff val="40000"/>
                </a:schemeClr>
              </a:solidFill>
              <a:round/>
            </a:ln>
          </p:spPr>
          <p:style>
            <a:lnRef idx="1">
              <a:schemeClr val="accent1"/>
            </a:lnRef>
            <a:fillRef idx="0">
              <a:schemeClr val="accent1"/>
            </a:fillRef>
            <a:effectRef idx="0">
              <a:schemeClr val="accent1"/>
            </a:effectRef>
            <a:fontRef idx="minor">
              <a:schemeClr val="tx1"/>
            </a:fontRef>
          </p:style>
        </p:cxnSp>
        <p:cxnSp>
          <p:nvCxnSpPr>
            <p:cNvPr id="60" name="直線コネクタ 59"/>
            <p:cNvCxnSpPr/>
            <p:nvPr/>
          </p:nvCxnSpPr>
          <p:spPr>
            <a:xfrm>
              <a:off x="6304620" y="3581307"/>
              <a:ext cx="148529" cy="163888"/>
            </a:xfrm>
            <a:prstGeom prst="line">
              <a:avLst/>
            </a:prstGeom>
            <a:ln w="25400" cap="rnd">
              <a:solidFill>
                <a:schemeClr val="accent1">
                  <a:lumMod val="60000"/>
                  <a:lumOff val="40000"/>
                </a:schemeClr>
              </a:solidFill>
              <a:round/>
            </a:ln>
          </p:spPr>
          <p:style>
            <a:lnRef idx="1">
              <a:schemeClr val="accent1"/>
            </a:lnRef>
            <a:fillRef idx="0">
              <a:schemeClr val="accent1"/>
            </a:fillRef>
            <a:effectRef idx="0">
              <a:schemeClr val="accent1"/>
            </a:effectRef>
            <a:fontRef idx="minor">
              <a:schemeClr val="tx1"/>
            </a:fontRef>
          </p:style>
        </p:cxnSp>
        <p:cxnSp>
          <p:nvCxnSpPr>
            <p:cNvPr id="61" name="直線コネクタ 60"/>
            <p:cNvCxnSpPr/>
            <p:nvPr/>
          </p:nvCxnSpPr>
          <p:spPr>
            <a:xfrm>
              <a:off x="6501418" y="3586032"/>
              <a:ext cx="118353" cy="130592"/>
            </a:xfrm>
            <a:prstGeom prst="line">
              <a:avLst/>
            </a:prstGeom>
            <a:ln w="25400" cap="rnd">
              <a:solidFill>
                <a:schemeClr val="accent1">
                  <a:lumMod val="60000"/>
                  <a:lumOff val="40000"/>
                </a:schemeClr>
              </a:solidFill>
              <a:round/>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p:nvCxnSpPr>
          <p:spPr>
            <a:xfrm>
              <a:off x="6943278" y="3012351"/>
              <a:ext cx="148529" cy="163888"/>
            </a:xfrm>
            <a:prstGeom prst="line">
              <a:avLst/>
            </a:prstGeom>
            <a:ln w="25400" cap="rnd">
              <a:solidFill>
                <a:schemeClr val="accent1">
                  <a:lumMod val="60000"/>
                  <a:lumOff val="40000"/>
                </a:schemeClr>
              </a:solidFill>
              <a:round/>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p:nvCxnSpPr>
          <p:spPr>
            <a:xfrm>
              <a:off x="6849611" y="3023483"/>
              <a:ext cx="75063" cy="82825"/>
            </a:xfrm>
            <a:prstGeom prst="line">
              <a:avLst/>
            </a:prstGeom>
            <a:ln w="25400" cap="rnd">
              <a:solidFill>
                <a:schemeClr val="accent1">
                  <a:lumMod val="60000"/>
                  <a:lumOff val="40000"/>
                </a:schemeClr>
              </a:solidFill>
              <a:round/>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p:nvCxnSpPr>
          <p:spPr>
            <a:xfrm>
              <a:off x="7069603" y="3003217"/>
              <a:ext cx="148529" cy="163888"/>
            </a:xfrm>
            <a:prstGeom prst="line">
              <a:avLst/>
            </a:prstGeom>
            <a:ln w="25400" cap="rnd">
              <a:solidFill>
                <a:schemeClr val="accent1">
                  <a:lumMod val="60000"/>
                  <a:lumOff val="40000"/>
                </a:schemeClr>
              </a:solidFill>
              <a:round/>
            </a:ln>
          </p:spPr>
          <p:style>
            <a:lnRef idx="1">
              <a:schemeClr val="accent1"/>
            </a:lnRef>
            <a:fillRef idx="0">
              <a:schemeClr val="accent1"/>
            </a:fillRef>
            <a:effectRef idx="0">
              <a:schemeClr val="accent1"/>
            </a:effectRef>
            <a:fontRef idx="minor">
              <a:schemeClr val="tx1"/>
            </a:fontRef>
          </p:style>
        </p:cxnSp>
        <p:sp>
          <p:nvSpPr>
            <p:cNvPr id="79" name="テキスト ボックス 78"/>
            <p:cNvSpPr txBox="1"/>
            <p:nvPr/>
          </p:nvSpPr>
          <p:spPr>
            <a:xfrm>
              <a:off x="1572741" y="5584297"/>
              <a:ext cx="2231701" cy="830997"/>
            </a:xfrm>
            <a:prstGeom prst="rect">
              <a:avLst/>
            </a:prstGeom>
            <a:noFill/>
          </p:spPr>
          <p:txBody>
            <a:bodyPr wrap="none" rtlCol="0">
              <a:spAutoFit/>
            </a:bodyPr>
            <a:lstStyle/>
            <a:p>
              <a:pPr>
                <a:lnSpc>
                  <a:spcPct val="120000"/>
                </a:lnSpc>
              </a:pPr>
              <a:r>
                <a:rPr kumimoji="1" lang="ja-JP" altLang="en-US" sz="2000" dirty="0">
                  <a:solidFill>
                    <a:srgbClr val="7030A0"/>
                  </a:solidFill>
                  <a:latin typeface="HGP創英角ｺﾞｼｯｸUB" panose="020B0900000000000000" pitchFamily="50" charset="-128"/>
                  <a:ea typeface="HGP創英角ｺﾞｼｯｸUB" panose="020B0900000000000000" pitchFamily="50" charset="-128"/>
                </a:rPr>
                <a:t>川が近くにあるけど</a:t>
              </a:r>
              <a:endParaRPr kumimoji="1" lang="en-US" altLang="ja-JP" sz="2000" dirty="0">
                <a:solidFill>
                  <a:srgbClr val="7030A0"/>
                </a:solidFill>
                <a:latin typeface="HGP創英角ｺﾞｼｯｸUB" panose="020B0900000000000000" pitchFamily="50" charset="-128"/>
                <a:ea typeface="HGP創英角ｺﾞｼｯｸUB" panose="020B0900000000000000" pitchFamily="50" charset="-128"/>
              </a:endParaRPr>
            </a:p>
            <a:p>
              <a:pPr>
                <a:lnSpc>
                  <a:spcPct val="120000"/>
                </a:lnSpc>
              </a:pPr>
              <a:r>
                <a:rPr kumimoji="1" lang="ja-JP" altLang="en-US" sz="2000" dirty="0">
                  <a:solidFill>
                    <a:srgbClr val="7030A0"/>
                  </a:solidFill>
                  <a:latin typeface="HGP創英角ｺﾞｼｯｸUB" panose="020B0900000000000000" pitchFamily="50" charset="-128"/>
                  <a:ea typeface="HGP創英角ｺﾞｼｯｸUB" panose="020B0900000000000000" pitchFamily="50" charset="-128"/>
                </a:rPr>
                <a:t>大丈夫かな？</a:t>
              </a:r>
            </a:p>
          </p:txBody>
        </p:sp>
        <p:sp>
          <p:nvSpPr>
            <p:cNvPr id="80" name="テキスト ボックス 79"/>
            <p:cNvSpPr txBox="1"/>
            <p:nvPr/>
          </p:nvSpPr>
          <p:spPr>
            <a:xfrm rot="21238545">
              <a:off x="4252066" y="5634677"/>
              <a:ext cx="782587" cy="307777"/>
            </a:xfrm>
            <a:prstGeom prst="rect">
              <a:avLst/>
            </a:prstGeom>
            <a:noFill/>
          </p:spPr>
          <p:txBody>
            <a:bodyPr wrap="none" rtlCol="0">
              <a:spAutoFit/>
            </a:bodyPr>
            <a:lstStyle/>
            <a:p>
              <a:r>
                <a:rPr kumimoji="1" lang="ja-JP" altLang="en-US" sz="1400" dirty="0">
                  <a:solidFill>
                    <a:schemeClr val="bg1"/>
                  </a:solidFill>
                  <a:latin typeface="HGP創英角ｺﾞｼｯｸUB" panose="020B0900000000000000" pitchFamily="50" charset="-128"/>
                  <a:ea typeface="HGP創英角ｺﾞｼｯｸUB" panose="020B0900000000000000" pitchFamily="50" charset="-128"/>
                </a:rPr>
                <a:t>ひ　なん</a:t>
              </a:r>
            </a:p>
          </p:txBody>
        </p:sp>
        <p:sp>
          <p:nvSpPr>
            <p:cNvPr id="68" name="テキスト ボックス 67"/>
            <p:cNvSpPr txBox="1"/>
            <p:nvPr/>
          </p:nvSpPr>
          <p:spPr>
            <a:xfrm>
              <a:off x="1584487" y="5883085"/>
              <a:ext cx="882367" cy="230832"/>
            </a:xfrm>
            <a:prstGeom prst="rect">
              <a:avLst/>
            </a:prstGeom>
            <a:noFill/>
          </p:spPr>
          <p:txBody>
            <a:bodyPr wrap="square" rtlCol="0">
              <a:spAutoFit/>
            </a:bodyPr>
            <a:lstStyle/>
            <a:p>
              <a:pPr algn="dist"/>
              <a:r>
                <a:rPr kumimoji="1" lang="ja-JP" altLang="en-US" sz="900" dirty="0">
                  <a:solidFill>
                    <a:srgbClr val="7030A0"/>
                  </a:solidFill>
                  <a:latin typeface="HGP創英角ｺﾞｼｯｸUB" panose="020B0900000000000000" pitchFamily="50" charset="-128"/>
                  <a:ea typeface="HGP創英角ｺﾞｼｯｸUB" panose="020B0900000000000000" pitchFamily="50" charset="-128"/>
                </a:rPr>
                <a:t>だい じょう ぶ</a:t>
              </a:r>
            </a:p>
          </p:txBody>
        </p:sp>
      </p:grpSp>
      <p:sp>
        <p:nvSpPr>
          <p:cNvPr id="14" name="テキスト ボックス 13">
            <a:extLst>
              <a:ext uri="{FF2B5EF4-FFF2-40B4-BE49-F238E27FC236}">
                <a16:creationId xmlns:a16="http://schemas.microsoft.com/office/drawing/2014/main" id="{BFDF5611-6311-4B17-B41D-B8859E251445}"/>
              </a:ext>
            </a:extLst>
          </p:cNvPr>
          <p:cNvSpPr txBox="1"/>
          <p:nvPr/>
        </p:nvSpPr>
        <p:spPr>
          <a:xfrm>
            <a:off x="5656440" y="100660"/>
            <a:ext cx="945725" cy="307777"/>
          </a:xfrm>
          <a:prstGeom prst="rect">
            <a:avLst/>
          </a:prstGeom>
          <a:noFill/>
        </p:spPr>
        <p:txBody>
          <a:bodyPr wrap="square" rtlCol="0">
            <a:spAutoFit/>
          </a:bodyPr>
          <a:lstStyle/>
          <a:p>
            <a:pPr algn="just"/>
            <a:r>
              <a:rPr kumimoji="1" lang="ja-JP" altLang="en-US" sz="1400" dirty="0">
                <a:latin typeface="HGP創英角ｺﾞｼｯｸUB" panose="020B0900000000000000" pitchFamily="50" charset="-128"/>
                <a:ea typeface="HGP創英角ｺﾞｼｯｸUB" panose="020B0900000000000000" pitchFamily="50" charset="-128"/>
              </a:rPr>
              <a:t>けい かい</a:t>
            </a:r>
          </a:p>
        </p:txBody>
      </p:sp>
      <p:grpSp>
        <p:nvGrpSpPr>
          <p:cNvPr id="70" name="グループ化 69">
            <a:extLst>
              <a:ext uri="{FF2B5EF4-FFF2-40B4-BE49-F238E27FC236}">
                <a16:creationId xmlns:a16="http://schemas.microsoft.com/office/drawing/2014/main" id="{A94794BC-C0FD-1B79-AC2A-852582D116E4}"/>
              </a:ext>
            </a:extLst>
          </p:cNvPr>
          <p:cNvGrpSpPr/>
          <p:nvPr/>
        </p:nvGrpSpPr>
        <p:grpSpPr>
          <a:xfrm>
            <a:off x="4671093" y="2037149"/>
            <a:ext cx="4119814" cy="796636"/>
            <a:chOff x="4671093" y="2037149"/>
            <a:chExt cx="4119814" cy="796636"/>
          </a:xfrm>
        </p:grpSpPr>
        <p:sp>
          <p:nvSpPr>
            <p:cNvPr id="11" name="正方形/長方形 10">
              <a:extLst>
                <a:ext uri="{FF2B5EF4-FFF2-40B4-BE49-F238E27FC236}">
                  <a16:creationId xmlns:a16="http://schemas.microsoft.com/office/drawing/2014/main" id="{D79A352F-FC07-1FD3-66E5-8B3916A8DCAF}"/>
                </a:ext>
              </a:extLst>
            </p:cNvPr>
            <p:cNvSpPr/>
            <p:nvPr/>
          </p:nvSpPr>
          <p:spPr>
            <a:xfrm>
              <a:off x="4671093" y="2084684"/>
              <a:ext cx="4119814" cy="73630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7" name="テキスト ボックス 6">
              <a:extLst>
                <a:ext uri="{FF2B5EF4-FFF2-40B4-BE49-F238E27FC236}">
                  <a16:creationId xmlns:a16="http://schemas.microsoft.com/office/drawing/2014/main" id="{4D228A9D-48EB-8910-7805-6FC07AA127AE}"/>
                </a:ext>
              </a:extLst>
            </p:cNvPr>
            <p:cNvSpPr txBox="1"/>
            <p:nvPr/>
          </p:nvSpPr>
          <p:spPr>
            <a:xfrm>
              <a:off x="4701413" y="2120833"/>
              <a:ext cx="4059174" cy="712952"/>
            </a:xfrm>
            <a:prstGeom prst="rect">
              <a:avLst/>
            </a:prstGeom>
            <a:noFill/>
          </p:spPr>
          <p:txBody>
            <a:bodyPr wrap="square" rtlCol="0">
              <a:spAutoFit/>
            </a:bodyPr>
            <a:lstStyle/>
            <a:p>
              <a:pPr lvl="0">
                <a:lnSpc>
                  <a:spcPct val="120000"/>
                </a:lnSpc>
                <a:defRPr/>
              </a:pPr>
              <a:r>
                <a:rPr kumimoji="1" lang="ja-JP" altLang="en-US" dirty="0">
                  <a:latin typeface="HGP創英角ｺﾞｼｯｸUB" panose="020B0900000000000000" pitchFamily="50" charset="-128"/>
                  <a:ea typeface="HGP創英角ｺﾞｼｯｸUB" panose="020B0900000000000000" pitchFamily="50" charset="-128"/>
                </a:rPr>
                <a:t>避難のタイミングは、災害の状況によって</a:t>
              </a:r>
              <a:endParaRPr kumimoji="1" lang="en-US" altLang="ja-JP" dirty="0">
                <a:latin typeface="HGP創英角ｺﾞｼｯｸUB" panose="020B0900000000000000" pitchFamily="50" charset="-128"/>
                <a:ea typeface="HGP創英角ｺﾞｼｯｸUB" panose="020B0900000000000000" pitchFamily="50" charset="-128"/>
              </a:endParaRPr>
            </a:p>
            <a:p>
              <a:pPr lvl="0">
                <a:lnSpc>
                  <a:spcPct val="120000"/>
                </a:lnSpc>
                <a:defRPr/>
              </a:pPr>
              <a:r>
                <a:rPr kumimoji="1" lang="ja-JP" altLang="en-US" dirty="0">
                  <a:latin typeface="HGP創英角ｺﾞｼｯｸUB" panose="020B0900000000000000" pitchFamily="50" charset="-128"/>
                  <a:ea typeface="HGP創英角ｺﾞｼｯｸUB" panose="020B0900000000000000" pitchFamily="50" charset="-128"/>
                </a:rPr>
                <a:t>判断することが大切です</a:t>
              </a:r>
              <a:endParaRPr kumimoji="1" lang="en-US" altLang="ja-JP" dirty="0">
                <a:latin typeface="HGP創英角ｺﾞｼｯｸUB" panose="020B0900000000000000" pitchFamily="50" charset="-128"/>
                <a:ea typeface="HGP創英角ｺﾞｼｯｸUB" panose="020B0900000000000000" pitchFamily="50" charset="-128"/>
              </a:endParaRPr>
            </a:p>
          </p:txBody>
        </p:sp>
        <p:sp>
          <p:nvSpPr>
            <p:cNvPr id="65" name="テキスト ボックス 64">
              <a:extLst>
                <a:ext uri="{FF2B5EF4-FFF2-40B4-BE49-F238E27FC236}">
                  <a16:creationId xmlns:a16="http://schemas.microsoft.com/office/drawing/2014/main" id="{79A54F19-8F8E-06DB-CD09-EC5EF84B937A}"/>
                </a:ext>
              </a:extLst>
            </p:cNvPr>
            <p:cNvSpPr txBox="1"/>
            <p:nvPr/>
          </p:nvSpPr>
          <p:spPr>
            <a:xfrm>
              <a:off x="4762709" y="2037149"/>
              <a:ext cx="571867" cy="226088"/>
            </a:xfrm>
            <a:prstGeom prst="rect">
              <a:avLst/>
            </a:prstGeom>
            <a:noFill/>
          </p:spPr>
          <p:txBody>
            <a:bodyPr wrap="square" rtlCol="0">
              <a:spAutoFit/>
            </a:bodyPr>
            <a:lstStyle/>
            <a:p>
              <a:pPr lvl="0">
                <a:lnSpc>
                  <a:spcPct val="110000"/>
                </a:lnSpc>
                <a:defRPr/>
              </a:pPr>
              <a:r>
                <a:rPr kumimoji="1" lang="ja-JP" altLang="en-US" sz="900" dirty="0">
                  <a:latin typeface="HGP創英角ｺﾞｼｯｸUB" panose="020B0900000000000000" pitchFamily="50" charset="-128"/>
                  <a:ea typeface="HGP創英角ｺﾞｼｯｸUB" panose="020B0900000000000000" pitchFamily="50" charset="-128"/>
                </a:rPr>
                <a:t>ひ　なん</a:t>
              </a:r>
              <a:endParaRPr kumimoji="1" lang="en-US" altLang="ja-JP" sz="900" dirty="0">
                <a:latin typeface="HGP創英角ｺﾞｼｯｸUB" panose="020B0900000000000000" pitchFamily="50" charset="-128"/>
                <a:ea typeface="HGP創英角ｺﾞｼｯｸUB" panose="020B0900000000000000" pitchFamily="50" charset="-128"/>
              </a:endParaRPr>
            </a:p>
          </p:txBody>
        </p:sp>
        <p:sp>
          <p:nvSpPr>
            <p:cNvPr id="66" name="テキスト ボックス 65">
              <a:extLst>
                <a:ext uri="{FF2B5EF4-FFF2-40B4-BE49-F238E27FC236}">
                  <a16:creationId xmlns:a16="http://schemas.microsoft.com/office/drawing/2014/main" id="{B7F2B101-3102-A9FE-7A45-C6EDB80A7167}"/>
                </a:ext>
              </a:extLst>
            </p:cNvPr>
            <p:cNvSpPr txBox="1"/>
            <p:nvPr/>
          </p:nvSpPr>
          <p:spPr>
            <a:xfrm>
              <a:off x="6677228" y="2037149"/>
              <a:ext cx="635825" cy="226088"/>
            </a:xfrm>
            <a:prstGeom prst="rect">
              <a:avLst/>
            </a:prstGeom>
            <a:noFill/>
          </p:spPr>
          <p:txBody>
            <a:bodyPr wrap="square" rtlCol="0">
              <a:spAutoFit/>
            </a:bodyPr>
            <a:lstStyle/>
            <a:p>
              <a:pPr lvl="0">
                <a:lnSpc>
                  <a:spcPct val="110000"/>
                </a:lnSpc>
                <a:defRPr/>
              </a:pPr>
              <a:r>
                <a:rPr kumimoji="1" lang="ja-JP" altLang="en-US" sz="900" dirty="0">
                  <a:latin typeface="HGP創英角ｺﾞｼｯｸUB" panose="020B0900000000000000" pitchFamily="50" charset="-128"/>
                  <a:ea typeface="HGP創英角ｺﾞｼｯｸUB" panose="020B0900000000000000" pitchFamily="50" charset="-128"/>
                </a:rPr>
                <a:t>さいがい</a:t>
              </a:r>
              <a:endParaRPr kumimoji="1" lang="en-US" altLang="ja-JP" sz="900" dirty="0">
                <a:latin typeface="HGP創英角ｺﾞｼｯｸUB" panose="020B0900000000000000" pitchFamily="50" charset="-128"/>
                <a:ea typeface="HGP創英角ｺﾞｼｯｸUB" panose="020B0900000000000000" pitchFamily="50" charset="-128"/>
              </a:endParaRPr>
            </a:p>
          </p:txBody>
        </p:sp>
        <p:sp>
          <p:nvSpPr>
            <p:cNvPr id="67" name="テキスト ボックス 66">
              <a:extLst>
                <a:ext uri="{FF2B5EF4-FFF2-40B4-BE49-F238E27FC236}">
                  <a16:creationId xmlns:a16="http://schemas.microsoft.com/office/drawing/2014/main" id="{C915015F-53A2-0DD6-DD5B-D6C67D871755}"/>
                </a:ext>
              </a:extLst>
            </p:cNvPr>
            <p:cNvSpPr txBox="1"/>
            <p:nvPr/>
          </p:nvSpPr>
          <p:spPr>
            <a:xfrm>
              <a:off x="7288425" y="2037149"/>
              <a:ext cx="945725" cy="226088"/>
            </a:xfrm>
            <a:prstGeom prst="rect">
              <a:avLst/>
            </a:prstGeom>
            <a:noFill/>
          </p:spPr>
          <p:txBody>
            <a:bodyPr wrap="square" rtlCol="0">
              <a:spAutoFit/>
            </a:bodyPr>
            <a:lstStyle/>
            <a:p>
              <a:pPr lvl="0">
                <a:lnSpc>
                  <a:spcPct val="110000"/>
                </a:lnSpc>
                <a:defRPr/>
              </a:pPr>
              <a:r>
                <a:rPr kumimoji="1" lang="ja-JP" altLang="en-US" sz="900" dirty="0">
                  <a:latin typeface="HGP創英角ｺﾞｼｯｸUB" panose="020B0900000000000000" pitchFamily="50" charset="-128"/>
                  <a:ea typeface="HGP創英角ｺﾞｼｯｸUB" panose="020B0900000000000000" pitchFamily="50" charset="-128"/>
                </a:rPr>
                <a:t>じょうきょう</a:t>
              </a:r>
              <a:endParaRPr kumimoji="1" lang="en-US" altLang="ja-JP" sz="900" dirty="0">
                <a:latin typeface="HGP創英角ｺﾞｼｯｸUB" panose="020B0900000000000000" pitchFamily="50" charset="-128"/>
                <a:ea typeface="HGP創英角ｺﾞｼｯｸUB" panose="020B0900000000000000" pitchFamily="50" charset="-128"/>
              </a:endParaRPr>
            </a:p>
          </p:txBody>
        </p:sp>
        <p:sp>
          <p:nvSpPr>
            <p:cNvPr id="69" name="テキスト ボックス 68">
              <a:extLst>
                <a:ext uri="{FF2B5EF4-FFF2-40B4-BE49-F238E27FC236}">
                  <a16:creationId xmlns:a16="http://schemas.microsoft.com/office/drawing/2014/main" id="{51C74912-BA28-7B82-7053-938205E9ABFD}"/>
                </a:ext>
              </a:extLst>
            </p:cNvPr>
            <p:cNvSpPr txBox="1"/>
            <p:nvPr/>
          </p:nvSpPr>
          <p:spPr>
            <a:xfrm>
              <a:off x="4742295" y="2380363"/>
              <a:ext cx="635825" cy="226088"/>
            </a:xfrm>
            <a:prstGeom prst="rect">
              <a:avLst/>
            </a:prstGeom>
            <a:noFill/>
          </p:spPr>
          <p:txBody>
            <a:bodyPr wrap="square" rtlCol="0">
              <a:spAutoFit/>
            </a:bodyPr>
            <a:lstStyle/>
            <a:p>
              <a:pPr lvl="0">
                <a:lnSpc>
                  <a:spcPct val="110000"/>
                </a:lnSpc>
                <a:defRPr/>
              </a:pPr>
              <a:r>
                <a:rPr kumimoji="1" lang="ja-JP" altLang="en-US" sz="900" dirty="0">
                  <a:solidFill>
                    <a:schemeClr val="tx1">
                      <a:lumMod val="85000"/>
                      <a:lumOff val="15000"/>
                    </a:schemeClr>
                  </a:solidFill>
                  <a:latin typeface="HGP創英角ｺﾞｼｯｸUB" panose="020B0900000000000000" pitchFamily="50" charset="-128"/>
                  <a:ea typeface="HGP創英角ｺﾞｼｯｸUB" panose="020B0900000000000000" pitchFamily="50" charset="-128"/>
                </a:rPr>
                <a:t>はんだん</a:t>
              </a:r>
              <a:endParaRPr kumimoji="1" lang="en-US" altLang="ja-JP" sz="900" dirty="0">
                <a:solidFill>
                  <a:prstClr val="black">
                    <a:lumMod val="85000"/>
                    <a:lumOff val="15000"/>
                  </a:prstClr>
                </a:solidFill>
                <a:latin typeface="HGP創英角ｺﾞｼｯｸUB" panose="020B0900000000000000" pitchFamily="50" charset="-128"/>
                <a:ea typeface="HGP創英角ｺﾞｼｯｸUB" panose="020B0900000000000000" pitchFamily="50" charset="-128"/>
              </a:endParaRPr>
            </a:p>
          </p:txBody>
        </p:sp>
      </p:grpSp>
      <p:sp>
        <p:nvSpPr>
          <p:cNvPr id="23" name="テキスト ボックス 22">
            <a:extLst>
              <a:ext uri="{FF2B5EF4-FFF2-40B4-BE49-F238E27FC236}">
                <a16:creationId xmlns:a16="http://schemas.microsoft.com/office/drawing/2014/main" id="{8C7BB0FE-02B1-220D-0B27-09A7841B2EAF}"/>
              </a:ext>
            </a:extLst>
          </p:cNvPr>
          <p:cNvSpPr txBox="1"/>
          <p:nvPr/>
        </p:nvSpPr>
        <p:spPr>
          <a:xfrm>
            <a:off x="4183239" y="100660"/>
            <a:ext cx="945725" cy="307777"/>
          </a:xfrm>
          <a:prstGeom prst="rect">
            <a:avLst/>
          </a:prstGeom>
          <a:noFill/>
        </p:spPr>
        <p:txBody>
          <a:bodyPr wrap="square" rtlCol="0">
            <a:spAutoFit/>
          </a:bodyPr>
          <a:lstStyle/>
          <a:p>
            <a:pPr algn="just"/>
            <a:r>
              <a:rPr kumimoji="1" lang="ja-JP" altLang="en-US" sz="1400" dirty="0">
                <a:latin typeface="HGP創英角ｺﾞｼｯｸUB" panose="020B0900000000000000" pitchFamily="50" charset="-128"/>
                <a:ea typeface="HGP創英角ｺﾞｼｯｸUB" panose="020B0900000000000000" pitchFamily="50" charset="-128"/>
              </a:rPr>
              <a:t>ち　　いき</a:t>
            </a:r>
          </a:p>
        </p:txBody>
      </p:sp>
      <p:sp>
        <p:nvSpPr>
          <p:cNvPr id="72" name="テキスト ボックス 71">
            <a:extLst>
              <a:ext uri="{FF2B5EF4-FFF2-40B4-BE49-F238E27FC236}">
                <a16:creationId xmlns:a16="http://schemas.microsoft.com/office/drawing/2014/main" id="{B7F45DD6-5FF4-5AA3-0BC2-F4B836C0BF95}"/>
              </a:ext>
            </a:extLst>
          </p:cNvPr>
          <p:cNvSpPr txBox="1"/>
          <p:nvPr/>
        </p:nvSpPr>
        <p:spPr>
          <a:xfrm>
            <a:off x="4109983" y="721852"/>
            <a:ext cx="946800" cy="307777"/>
          </a:xfrm>
          <a:prstGeom prst="rect">
            <a:avLst/>
          </a:prstGeom>
          <a:noFill/>
        </p:spPr>
        <p:txBody>
          <a:bodyPr wrap="square" rtlCol="0">
            <a:spAutoFit/>
          </a:bodyPr>
          <a:lstStyle/>
          <a:p>
            <a:pPr algn="dist"/>
            <a:r>
              <a:rPr kumimoji="1" lang="ja-JP" altLang="en-US" sz="1400" dirty="0">
                <a:latin typeface="HGP創英角ｺﾞｼｯｸUB" panose="020B0900000000000000" pitchFamily="50" charset="-128"/>
                <a:ea typeface="HGP創英角ｺﾞｼｯｸUB" panose="020B0900000000000000" pitchFamily="50" charset="-128"/>
              </a:rPr>
              <a:t>はつ れい</a:t>
            </a:r>
          </a:p>
        </p:txBody>
      </p:sp>
    </p:spTree>
    <p:extLst>
      <p:ext uri="{BB962C8B-B14F-4D97-AF65-F5344CB8AC3E}">
        <p14:creationId xmlns:p14="http://schemas.microsoft.com/office/powerpoint/2010/main" val="1312790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24C545B7-4A76-41C6-A249-81AA962B1F89}" type="slidenum">
              <a:rPr kumimoji="1" lang="ja-JP" altLang="en-US" smtClean="0"/>
              <a:pPr/>
              <a:t>2</a:t>
            </a:fld>
            <a:endParaRPr kumimoji="1" lang="ja-JP" altLang="en-US" dirty="0"/>
          </a:p>
        </p:txBody>
      </p:sp>
      <p:pic>
        <p:nvPicPr>
          <p:cNvPr id="120" name="Picture 8" descr="http://www.mlit.go.jp/crd/city/plan/03_mati/image/img00.gif"/>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49158" b="1"/>
          <a:stretch/>
        </p:blipFill>
        <p:spPr bwMode="auto">
          <a:xfrm>
            <a:off x="793120" y="2010628"/>
            <a:ext cx="7466398" cy="2712660"/>
          </a:xfrm>
          <a:prstGeom prst="rect">
            <a:avLst/>
          </a:prstGeom>
          <a:noFill/>
          <a:extLst>
            <a:ext uri="{909E8E84-426E-40DD-AFC4-6F175D3DCCD1}">
              <a14:hiddenFill xmlns:a14="http://schemas.microsoft.com/office/drawing/2010/main">
                <a:solidFill>
                  <a:srgbClr val="FFFFFF"/>
                </a:solidFill>
              </a14:hiddenFill>
            </a:ext>
          </a:extLst>
        </p:spPr>
      </p:pic>
      <p:grpSp>
        <p:nvGrpSpPr>
          <p:cNvPr id="121" name="グループ化 120"/>
          <p:cNvGrpSpPr/>
          <p:nvPr/>
        </p:nvGrpSpPr>
        <p:grpSpPr>
          <a:xfrm>
            <a:off x="409125" y="1347096"/>
            <a:ext cx="8234388" cy="732381"/>
            <a:chOff x="577103" y="1009580"/>
            <a:chExt cx="8234388" cy="732381"/>
          </a:xfrm>
        </p:grpSpPr>
        <p:sp>
          <p:nvSpPr>
            <p:cNvPr id="122" name="思考の吹き出し: 雲形 121"/>
            <p:cNvSpPr/>
            <p:nvPr/>
          </p:nvSpPr>
          <p:spPr>
            <a:xfrm>
              <a:off x="577103" y="1044925"/>
              <a:ext cx="2637401" cy="506320"/>
            </a:xfrm>
            <a:prstGeom prst="cloudCallout">
              <a:avLst>
                <a:gd name="adj1" fmla="val -44329"/>
                <a:gd name="adj2" fmla="val 10261"/>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prstClr val="white"/>
                </a:solidFill>
              </a:endParaRPr>
            </a:p>
          </p:txBody>
        </p:sp>
        <p:sp>
          <p:nvSpPr>
            <p:cNvPr id="123" name="思考の吹き出し: 雲形 122"/>
            <p:cNvSpPr/>
            <p:nvPr/>
          </p:nvSpPr>
          <p:spPr>
            <a:xfrm>
              <a:off x="2661458" y="1181084"/>
              <a:ext cx="2637401" cy="506320"/>
            </a:xfrm>
            <a:prstGeom prst="cloudCallout">
              <a:avLst>
                <a:gd name="adj1" fmla="val -44329"/>
                <a:gd name="adj2" fmla="val 10261"/>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prstClr val="white"/>
                </a:solidFill>
              </a:endParaRPr>
            </a:p>
          </p:txBody>
        </p:sp>
        <p:sp>
          <p:nvSpPr>
            <p:cNvPr id="124" name="思考の吹き出し: 雲形 123"/>
            <p:cNvSpPr/>
            <p:nvPr/>
          </p:nvSpPr>
          <p:spPr>
            <a:xfrm>
              <a:off x="4386695" y="1009580"/>
              <a:ext cx="2637401" cy="506320"/>
            </a:xfrm>
            <a:prstGeom prst="cloudCallout">
              <a:avLst>
                <a:gd name="adj1" fmla="val -44329"/>
                <a:gd name="adj2" fmla="val 10261"/>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prstClr val="white"/>
                </a:solidFill>
              </a:endParaRPr>
            </a:p>
          </p:txBody>
        </p:sp>
        <p:sp>
          <p:nvSpPr>
            <p:cNvPr id="125" name="思考の吹き出し: 雲形 124"/>
            <p:cNvSpPr/>
            <p:nvPr/>
          </p:nvSpPr>
          <p:spPr>
            <a:xfrm>
              <a:off x="6174090" y="1235641"/>
              <a:ext cx="2637401" cy="506320"/>
            </a:xfrm>
            <a:prstGeom prst="cloudCallout">
              <a:avLst>
                <a:gd name="adj1" fmla="val -44329"/>
                <a:gd name="adj2" fmla="val 10261"/>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prstClr val="white"/>
                </a:solidFill>
              </a:endParaRPr>
            </a:p>
          </p:txBody>
        </p:sp>
      </p:grpSp>
      <p:grpSp>
        <p:nvGrpSpPr>
          <p:cNvPr id="126" name="グループ化 125"/>
          <p:cNvGrpSpPr/>
          <p:nvPr/>
        </p:nvGrpSpPr>
        <p:grpSpPr>
          <a:xfrm>
            <a:off x="705470" y="2024920"/>
            <a:ext cx="7733059" cy="2472384"/>
            <a:chOff x="311728" y="1641929"/>
            <a:chExt cx="8201719" cy="3867140"/>
          </a:xfrm>
        </p:grpSpPr>
        <p:cxnSp>
          <p:nvCxnSpPr>
            <p:cNvPr id="127" name="直線コネクタ 126"/>
            <p:cNvCxnSpPr/>
            <p:nvPr/>
          </p:nvCxnSpPr>
          <p:spPr>
            <a:xfrm flipH="1">
              <a:off x="400522" y="1641929"/>
              <a:ext cx="808602" cy="1773846"/>
            </a:xfrm>
            <a:prstGeom prst="line">
              <a:avLst/>
            </a:prstGeom>
            <a:ln w="38100">
              <a:solidFill>
                <a:srgbClr val="2B4E91"/>
              </a:solidFill>
              <a:prstDash val="lgDashDot"/>
            </a:ln>
          </p:spPr>
          <p:style>
            <a:lnRef idx="1">
              <a:schemeClr val="accent1"/>
            </a:lnRef>
            <a:fillRef idx="0">
              <a:schemeClr val="accent1"/>
            </a:fillRef>
            <a:effectRef idx="0">
              <a:schemeClr val="accent1"/>
            </a:effectRef>
            <a:fontRef idx="minor">
              <a:schemeClr val="tx1"/>
            </a:fontRef>
          </p:style>
        </p:cxnSp>
        <p:cxnSp>
          <p:nvCxnSpPr>
            <p:cNvPr id="128" name="直線コネクタ 127"/>
            <p:cNvCxnSpPr/>
            <p:nvPr/>
          </p:nvCxnSpPr>
          <p:spPr>
            <a:xfrm flipH="1">
              <a:off x="1126689" y="2148249"/>
              <a:ext cx="808602" cy="1773846"/>
            </a:xfrm>
            <a:prstGeom prst="line">
              <a:avLst/>
            </a:prstGeom>
            <a:ln w="38100">
              <a:solidFill>
                <a:srgbClr val="2B4E91"/>
              </a:solidFill>
              <a:prstDash val="lgDashDot"/>
            </a:ln>
          </p:spPr>
          <p:style>
            <a:lnRef idx="1">
              <a:schemeClr val="accent1"/>
            </a:lnRef>
            <a:fillRef idx="0">
              <a:schemeClr val="accent1"/>
            </a:fillRef>
            <a:effectRef idx="0">
              <a:schemeClr val="accent1"/>
            </a:effectRef>
            <a:fontRef idx="minor">
              <a:schemeClr val="tx1"/>
            </a:fontRef>
          </p:style>
        </p:cxnSp>
        <p:cxnSp>
          <p:nvCxnSpPr>
            <p:cNvPr id="129" name="直線コネクタ 128"/>
            <p:cNvCxnSpPr/>
            <p:nvPr/>
          </p:nvCxnSpPr>
          <p:spPr>
            <a:xfrm flipH="1">
              <a:off x="1034053" y="1677857"/>
              <a:ext cx="808602" cy="1773846"/>
            </a:xfrm>
            <a:prstGeom prst="line">
              <a:avLst/>
            </a:prstGeom>
            <a:ln w="38100">
              <a:solidFill>
                <a:srgbClr val="2B4E91"/>
              </a:solidFill>
              <a:prstDash val="lgDashDot"/>
            </a:ln>
          </p:spPr>
          <p:style>
            <a:lnRef idx="1">
              <a:schemeClr val="accent1"/>
            </a:lnRef>
            <a:fillRef idx="0">
              <a:schemeClr val="accent1"/>
            </a:fillRef>
            <a:effectRef idx="0">
              <a:schemeClr val="accent1"/>
            </a:effectRef>
            <a:fontRef idx="minor">
              <a:schemeClr val="tx1"/>
            </a:fontRef>
          </p:style>
        </p:cxnSp>
        <p:cxnSp>
          <p:nvCxnSpPr>
            <p:cNvPr id="130" name="直線コネクタ 129"/>
            <p:cNvCxnSpPr/>
            <p:nvPr/>
          </p:nvCxnSpPr>
          <p:spPr>
            <a:xfrm flipH="1">
              <a:off x="1760220" y="2315398"/>
              <a:ext cx="808602" cy="1773846"/>
            </a:xfrm>
            <a:prstGeom prst="line">
              <a:avLst/>
            </a:prstGeom>
            <a:ln w="38100">
              <a:solidFill>
                <a:srgbClr val="2B4E91"/>
              </a:solidFill>
              <a:prstDash val="lgDashDot"/>
            </a:ln>
          </p:spPr>
          <p:style>
            <a:lnRef idx="1">
              <a:schemeClr val="accent1"/>
            </a:lnRef>
            <a:fillRef idx="0">
              <a:schemeClr val="accent1"/>
            </a:fillRef>
            <a:effectRef idx="0">
              <a:schemeClr val="accent1"/>
            </a:effectRef>
            <a:fontRef idx="minor">
              <a:schemeClr val="tx1"/>
            </a:fontRef>
          </p:style>
        </p:cxnSp>
        <p:cxnSp>
          <p:nvCxnSpPr>
            <p:cNvPr id="131" name="直線コネクタ 130"/>
            <p:cNvCxnSpPr/>
            <p:nvPr/>
          </p:nvCxnSpPr>
          <p:spPr>
            <a:xfrm flipH="1">
              <a:off x="2810203" y="1974025"/>
              <a:ext cx="808602" cy="1773846"/>
            </a:xfrm>
            <a:prstGeom prst="line">
              <a:avLst/>
            </a:prstGeom>
            <a:ln w="38100">
              <a:solidFill>
                <a:srgbClr val="2B4E91"/>
              </a:solidFill>
              <a:prstDash val="lgDashDot"/>
            </a:ln>
          </p:spPr>
          <p:style>
            <a:lnRef idx="1">
              <a:schemeClr val="accent1"/>
            </a:lnRef>
            <a:fillRef idx="0">
              <a:schemeClr val="accent1"/>
            </a:fillRef>
            <a:effectRef idx="0">
              <a:schemeClr val="accent1"/>
            </a:effectRef>
            <a:fontRef idx="minor">
              <a:schemeClr val="tx1"/>
            </a:fontRef>
          </p:style>
        </p:cxnSp>
        <p:cxnSp>
          <p:nvCxnSpPr>
            <p:cNvPr id="132" name="直線コネクタ 131"/>
            <p:cNvCxnSpPr/>
            <p:nvPr/>
          </p:nvCxnSpPr>
          <p:spPr>
            <a:xfrm flipH="1">
              <a:off x="3913909" y="1804952"/>
              <a:ext cx="808602" cy="1773846"/>
            </a:xfrm>
            <a:prstGeom prst="line">
              <a:avLst/>
            </a:prstGeom>
            <a:ln w="38100">
              <a:solidFill>
                <a:srgbClr val="2B4E91"/>
              </a:solidFill>
              <a:prstDash val="lgDashDot"/>
            </a:ln>
          </p:spPr>
          <p:style>
            <a:lnRef idx="1">
              <a:schemeClr val="accent1"/>
            </a:lnRef>
            <a:fillRef idx="0">
              <a:schemeClr val="accent1"/>
            </a:fillRef>
            <a:effectRef idx="0">
              <a:schemeClr val="accent1"/>
            </a:effectRef>
            <a:fontRef idx="minor">
              <a:schemeClr val="tx1"/>
            </a:fontRef>
          </p:style>
        </p:cxnSp>
        <p:cxnSp>
          <p:nvCxnSpPr>
            <p:cNvPr id="133" name="直線コネクタ 132"/>
            <p:cNvCxnSpPr/>
            <p:nvPr/>
          </p:nvCxnSpPr>
          <p:spPr>
            <a:xfrm flipH="1">
              <a:off x="3039433" y="2683903"/>
              <a:ext cx="808602" cy="1773846"/>
            </a:xfrm>
            <a:prstGeom prst="line">
              <a:avLst/>
            </a:prstGeom>
            <a:ln w="38100">
              <a:solidFill>
                <a:srgbClr val="2B4E91"/>
              </a:solidFill>
              <a:prstDash val="lgDashDot"/>
            </a:ln>
          </p:spPr>
          <p:style>
            <a:lnRef idx="1">
              <a:schemeClr val="accent1"/>
            </a:lnRef>
            <a:fillRef idx="0">
              <a:schemeClr val="accent1"/>
            </a:fillRef>
            <a:effectRef idx="0">
              <a:schemeClr val="accent1"/>
            </a:effectRef>
            <a:fontRef idx="minor">
              <a:schemeClr val="tx1"/>
            </a:fontRef>
          </p:style>
        </p:cxnSp>
        <p:cxnSp>
          <p:nvCxnSpPr>
            <p:cNvPr id="134" name="直線コネクタ 133"/>
            <p:cNvCxnSpPr/>
            <p:nvPr/>
          </p:nvCxnSpPr>
          <p:spPr>
            <a:xfrm flipH="1">
              <a:off x="4841909" y="1914247"/>
              <a:ext cx="808602" cy="1773846"/>
            </a:xfrm>
            <a:prstGeom prst="line">
              <a:avLst/>
            </a:prstGeom>
            <a:ln w="38100">
              <a:solidFill>
                <a:srgbClr val="2B4E91"/>
              </a:solidFill>
              <a:prstDash val="lgDashDot"/>
            </a:ln>
          </p:spPr>
          <p:style>
            <a:lnRef idx="1">
              <a:schemeClr val="accent1"/>
            </a:lnRef>
            <a:fillRef idx="0">
              <a:schemeClr val="accent1"/>
            </a:fillRef>
            <a:effectRef idx="0">
              <a:schemeClr val="accent1"/>
            </a:effectRef>
            <a:fontRef idx="minor">
              <a:schemeClr val="tx1"/>
            </a:fontRef>
          </p:style>
        </p:cxnSp>
        <p:cxnSp>
          <p:nvCxnSpPr>
            <p:cNvPr id="135" name="直線コネクタ 134"/>
            <p:cNvCxnSpPr/>
            <p:nvPr/>
          </p:nvCxnSpPr>
          <p:spPr>
            <a:xfrm flipH="1">
              <a:off x="5756308" y="1974043"/>
              <a:ext cx="808602" cy="1773846"/>
            </a:xfrm>
            <a:prstGeom prst="line">
              <a:avLst/>
            </a:prstGeom>
            <a:ln w="38100">
              <a:solidFill>
                <a:srgbClr val="2B4E91"/>
              </a:solidFill>
              <a:prstDash val="lgDashDot"/>
            </a:ln>
          </p:spPr>
          <p:style>
            <a:lnRef idx="1">
              <a:schemeClr val="accent1"/>
            </a:lnRef>
            <a:fillRef idx="0">
              <a:schemeClr val="accent1"/>
            </a:fillRef>
            <a:effectRef idx="0">
              <a:schemeClr val="accent1"/>
            </a:effectRef>
            <a:fontRef idx="minor">
              <a:schemeClr val="tx1"/>
            </a:fontRef>
          </p:style>
        </p:cxnSp>
        <p:cxnSp>
          <p:nvCxnSpPr>
            <p:cNvPr id="136" name="直線コネクタ 135"/>
            <p:cNvCxnSpPr/>
            <p:nvPr/>
          </p:nvCxnSpPr>
          <p:spPr>
            <a:xfrm flipH="1">
              <a:off x="7312681" y="1849866"/>
              <a:ext cx="808602" cy="1773846"/>
            </a:xfrm>
            <a:prstGeom prst="line">
              <a:avLst/>
            </a:prstGeom>
            <a:ln w="38100">
              <a:solidFill>
                <a:srgbClr val="2B4E91"/>
              </a:solidFill>
              <a:prstDash val="lgDashDot"/>
            </a:ln>
          </p:spPr>
          <p:style>
            <a:lnRef idx="1">
              <a:schemeClr val="accent1"/>
            </a:lnRef>
            <a:fillRef idx="0">
              <a:schemeClr val="accent1"/>
            </a:fillRef>
            <a:effectRef idx="0">
              <a:schemeClr val="accent1"/>
            </a:effectRef>
            <a:fontRef idx="minor">
              <a:schemeClr val="tx1"/>
            </a:fontRef>
          </p:style>
        </p:cxnSp>
        <p:cxnSp>
          <p:nvCxnSpPr>
            <p:cNvPr id="137" name="直線コネクタ 136"/>
            <p:cNvCxnSpPr/>
            <p:nvPr/>
          </p:nvCxnSpPr>
          <p:spPr>
            <a:xfrm flipH="1">
              <a:off x="6369091" y="3045656"/>
              <a:ext cx="808602" cy="1773846"/>
            </a:xfrm>
            <a:prstGeom prst="line">
              <a:avLst/>
            </a:prstGeom>
            <a:ln w="38100">
              <a:solidFill>
                <a:srgbClr val="2B4E91"/>
              </a:solidFill>
              <a:prstDash val="lgDashDot"/>
            </a:ln>
          </p:spPr>
          <p:style>
            <a:lnRef idx="1">
              <a:schemeClr val="accent1"/>
            </a:lnRef>
            <a:fillRef idx="0">
              <a:schemeClr val="accent1"/>
            </a:fillRef>
            <a:effectRef idx="0">
              <a:schemeClr val="accent1"/>
            </a:effectRef>
            <a:fontRef idx="minor">
              <a:schemeClr val="tx1"/>
            </a:fontRef>
          </p:style>
        </p:cxnSp>
        <p:cxnSp>
          <p:nvCxnSpPr>
            <p:cNvPr id="138" name="直線コネクタ 137"/>
            <p:cNvCxnSpPr/>
            <p:nvPr/>
          </p:nvCxnSpPr>
          <p:spPr>
            <a:xfrm flipH="1">
              <a:off x="5960683" y="2648450"/>
              <a:ext cx="808602" cy="1773846"/>
            </a:xfrm>
            <a:prstGeom prst="line">
              <a:avLst/>
            </a:prstGeom>
            <a:ln w="38100">
              <a:solidFill>
                <a:srgbClr val="2B4E91"/>
              </a:solidFill>
              <a:prstDash val="lgDashDot"/>
            </a:ln>
          </p:spPr>
          <p:style>
            <a:lnRef idx="1">
              <a:schemeClr val="accent1"/>
            </a:lnRef>
            <a:fillRef idx="0">
              <a:schemeClr val="accent1"/>
            </a:fillRef>
            <a:effectRef idx="0">
              <a:schemeClr val="accent1"/>
            </a:effectRef>
            <a:fontRef idx="minor">
              <a:schemeClr val="tx1"/>
            </a:fontRef>
          </p:style>
        </p:cxnSp>
        <p:cxnSp>
          <p:nvCxnSpPr>
            <p:cNvPr id="139" name="直線コネクタ 138"/>
            <p:cNvCxnSpPr/>
            <p:nvPr/>
          </p:nvCxnSpPr>
          <p:spPr>
            <a:xfrm flipH="1">
              <a:off x="6607262" y="1987672"/>
              <a:ext cx="808602" cy="1773846"/>
            </a:xfrm>
            <a:prstGeom prst="line">
              <a:avLst/>
            </a:prstGeom>
            <a:ln w="38100">
              <a:solidFill>
                <a:srgbClr val="2B4E91"/>
              </a:solidFill>
              <a:prstDash val="lgDashDot"/>
            </a:ln>
          </p:spPr>
          <p:style>
            <a:lnRef idx="1">
              <a:schemeClr val="accent1"/>
            </a:lnRef>
            <a:fillRef idx="0">
              <a:schemeClr val="accent1"/>
            </a:fillRef>
            <a:effectRef idx="0">
              <a:schemeClr val="accent1"/>
            </a:effectRef>
            <a:fontRef idx="minor">
              <a:schemeClr val="tx1"/>
            </a:fontRef>
          </p:style>
        </p:cxnSp>
        <p:cxnSp>
          <p:nvCxnSpPr>
            <p:cNvPr id="140" name="直線コネクタ 139"/>
            <p:cNvCxnSpPr/>
            <p:nvPr/>
          </p:nvCxnSpPr>
          <p:spPr>
            <a:xfrm flipH="1">
              <a:off x="5109020" y="2503005"/>
              <a:ext cx="808602" cy="1773846"/>
            </a:xfrm>
            <a:prstGeom prst="line">
              <a:avLst/>
            </a:prstGeom>
            <a:ln w="38100">
              <a:solidFill>
                <a:srgbClr val="2B4E91"/>
              </a:solidFill>
              <a:prstDash val="lgDashDot"/>
            </a:ln>
          </p:spPr>
          <p:style>
            <a:lnRef idx="1">
              <a:schemeClr val="accent1"/>
            </a:lnRef>
            <a:fillRef idx="0">
              <a:schemeClr val="accent1"/>
            </a:fillRef>
            <a:effectRef idx="0">
              <a:schemeClr val="accent1"/>
            </a:effectRef>
            <a:fontRef idx="minor">
              <a:schemeClr val="tx1"/>
            </a:fontRef>
          </p:style>
        </p:cxnSp>
        <p:cxnSp>
          <p:nvCxnSpPr>
            <p:cNvPr id="141" name="直線コネクタ 140"/>
            <p:cNvCxnSpPr/>
            <p:nvPr/>
          </p:nvCxnSpPr>
          <p:spPr>
            <a:xfrm flipH="1">
              <a:off x="3982394" y="2968688"/>
              <a:ext cx="808602" cy="1773846"/>
            </a:xfrm>
            <a:prstGeom prst="line">
              <a:avLst/>
            </a:prstGeom>
            <a:ln w="38100">
              <a:solidFill>
                <a:srgbClr val="2B4E91"/>
              </a:solidFill>
              <a:prstDash val="lgDashDot"/>
            </a:ln>
          </p:spPr>
          <p:style>
            <a:lnRef idx="1">
              <a:schemeClr val="accent1"/>
            </a:lnRef>
            <a:fillRef idx="0">
              <a:schemeClr val="accent1"/>
            </a:fillRef>
            <a:effectRef idx="0">
              <a:schemeClr val="accent1"/>
            </a:effectRef>
            <a:fontRef idx="minor">
              <a:schemeClr val="tx1"/>
            </a:fontRef>
          </p:style>
        </p:cxnSp>
        <p:cxnSp>
          <p:nvCxnSpPr>
            <p:cNvPr id="142" name="直線コネクタ 141"/>
            <p:cNvCxnSpPr/>
            <p:nvPr/>
          </p:nvCxnSpPr>
          <p:spPr>
            <a:xfrm flipH="1">
              <a:off x="3502597" y="1990853"/>
              <a:ext cx="808602" cy="1773846"/>
            </a:xfrm>
            <a:prstGeom prst="line">
              <a:avLst/>
            </a:prstGeom>
            <a:ln w="38100">
              <a:solidFill>
                <a:srgbClr val="2B4E91"/>
              </a:solidFill>
              <a:prstDash val="lgDashDot"/>
            </a:ln>
          </p:spPr>
          <p:style>
            <a:lnRef idx="1">
              <a:schemeClr val="accent1"/>
            </a:lnRef>
            <a:fillRef idx="0">
              <a:schemeClr val="accent1"/>
            </a:fillRef>
            <a:effectRef idx="0">
              <a:schemeClr val="accent1"/>
            </a:effectRef>
            <a:fontRef idx="minor">
              <a:schemeClr val="tx1"/>
            </a:fontRef>
          </p:style>
        </p:cxnSp>
        <p:cxnSp>
          <p:nvCxnSpPr>
            <p:cNvPr id="143" name="直線コネクタ 142"/>
            <p:cNvCxnSpPr/>
            <p:nvPr/>
          </p:nvCxnSpPr>
          <p:spPr>
            <a:xfrm flipH="1">
              <a:off x="1959249" y="3061754"/>
              <a:ext cx="808602" cy="1773846"/>
            </a:xfrm>
            <a:prstGeom prst="line">
              <a:avLst/>
            </a:prstGeom>
            <a:ln w="38100">
              <a:solidFill>
                <a:srgbClr val="2B4E91"/>
              </a:solidFill>
              <a:prstDash val="lgDashDot"/>
            </a:ln>
          </p:spPr>
          <p:style>
            <a:lnRef idx="1">
              <a:schemeClr val="accent1"/>
            </a:lnRef>
            <a:fillRef idx="0">
              <a:schemeClr val="accent1"/>
            </a:fillRef>
            <a:effectRef idx="0">
              <a:schemeClr val="accent1"/>
            </a:effectRef>
            <a:fontRef idx="minor">
              <a:schemeClr val="tx1"/>
            </a:fontRef>
          </p:style>
        </p:cxnSp>
        <p:cxnSp>
          <p:nvCxnSpPr>
            <p:cNvPr id="144" name="直線コネクタ 143"/>
            <p:cNvCxnSpPr/>
            <p:nvPr/>
          </p:nvCxnSpPr>
          <p:spPr>
            <a:xfrm flipH="1">
              <a:off x="7704845" y="2181303"/>
              <a:ext cx="808602" cy="1773846"/>
            </a:xfrm>
            <a:prstGeom prst="line">
              <a:avLst/>
            </a:prstGeom>
            <a:ln w="38100">
              <a:solidFill>
                <a:srgbClr val="2B4E91"/>
              </a:solidFill>
              <a:prstDash val="lgDashDot"/>
            </a:ln>
          </p:spPr>
          <p:style>
            <a:lnRef idx="1">
              <a:schemeClr val="accent1"/>
            </a:lnRef>
            <a:fillRef idx="0">
              <a:schemeClr val="accent1"/>
            </a:fillRef>
            <a:effectRef idx="0">
              <a:schemeClr val="accent1"/>
            </a:effectRef>
            <a:fontRef idx="minor">
              <a:schemeClr val="tx1"/>
            </a:fontRef>
          </p:style>
        </p:cxnSp>
        <p:cxnSp>
          <p:nvCxnSpPr>
            <p:cNvPr id="145" name="直線コネクタ 144"/>
            <p:cNvCxnSpPr/>
            <p:nvPr/>
          </p:nvCxnSpPr>
          <p:spPr>
            <a:xfrm flipH="1">
              <a:off x="1283366" y="2718970"/>
              <a:ext cx="808602" cy="1773846"/>
            </a:xfrm>
            <a:prstGeom prst="line">
              <a:avLst/>
            </a:prstGeom>
            <a:ln w="38100">
              <a:solidFill>
                <a:srgbClr val="2B4E91"/>
              </a:solidFill>
              <a:prstDash val="lgDashDot"/>
            </a:ln>
          </p:spPr>
          <p:style>
            <a:lnRef idx="1">
              <a:schemeClr val="accent1"/>
            </a:lnRef>
            <a:fillRef idx="0">
              <a:schemeClr val="accent1"/>
            </a:fillRef>
            <a:effectRef idx="0">
              <a:schemeClr val="accent1"/>
            </a:effectRef>
            <a:fontRef idx="minor">
              <a:schemeClr val="tx1"/>
            </a:fontRef>
          </p:style>
        </p:cxnSp>
        <p:cxnSp>
          <p:nvCxnSpPr>
            <p:cNvPr id="146" name="直線コネクタ 145"/>
            <p:cNvCxnSpPr/>
            <p:nvPr/>
          </p:nvCxnSpPr>
          <p:spPr>
            <a:xfrm flipH="1">
              <a:off x="4313622" y="1733366"/>
              <a:ext cx="808602" cy="1773846"/>
            </a:xfrm>
            <a:prstGeom prst="line">
              <a:avLst/>
            </a:prstGeom>
            <a:ln w="38100">
              <a:solidFill>
                <a:srgbClr val="2B4E91"/>
              </a:solidFill>
              <a:prstDash val="lgDashDot"/>
            </a:ln>
          </p:spPr>
          <p:style>
            <a:lnRef idx="1">
              <a:schemeClr val="accent1"/>
            </a:lnRef>
            <a:fillRef idx="0">
              <a:schemeClr val="accent1"/>
            </a:fillRef>
            <a:effectRef idx="0">
              <a:schemeClr val="accent1"/>
            </a:effectRef>
            <a:fontRef idx="minor">
              <a:schemeClr val="tx1"/>
            </a:fontRef>
          </p:style>
        </p:cxnSp>
        <p:cxnSp>
          <p:nvCxnSpPr>
            <p:cNvPr id="147" name="直線コネクタ 146"/>
            <p:cNvCxnSpPr/>
            <p:nvPr/>
          </p:nvCxnSpPr>
          <p:spPr>
            <a:xfrm flipH="1">
              <a:off x="5331828" y="1709497"/>
              <a:ext cx="808602" cy="1773846"/>
            </a:xfrm>
            <a:prstGeom prst="line">
              <a:avLst/>
            </a:prstGeom>
            <a:ln w="38100">
              <a:solidFill>
                <a:srgbClr val="2B4E91"/>
              </a:solidFill>
              <a:prstDash val="lgDashDot"/>
            </a:ln>
          </p:spPr>
          <p:style>
            <a:lnRef idx="1">
              <a:schemeClr val="accent1"/>
            </a:lnRef>
            <a:fillRef idx="0">
              <a:schemeClr val="accent1"/>
            </a:fillRef>
            <a:effectRef idx="0">
              <a:schemeClr val="accent1"/>
            </a:effectRef>
            <a:fontRef idx="minor">
              <a:schemeClr val="tx1"/>
            </a:fontRef>
          </p:style>
        </p:cxnSp>
        <p:cxnSp>
          <p:nvCxnSpPr>
            <p:cNvPr id="148" name="直線コネクタ 147"/>
            <p:cNvCxnSpPr/>
            <p:nvPr/>
          </p:nvCxnSpPr>
          <p:spPr>
            <a:xfrm flipH="1">
              <a:off x="7109285" y="2925862"/>
              <a:ext cx="808602" cy="1773846"/>
            </a:xfrm>
            <a:prstGeom prst="line">
              <a:avLst/>
            </a:prstGeom>
            <a:ln w="38100">
              <a:solidFill>
                <a:srgbClr val="2B4E91"/>
              </a:solidFill>
              <a:prstDash val="lgDashDot"/>
            </a:ln>
          </p:spPr>
          <p:style>
            <a:lnRef idx="1">
              <a:schemeClr val="accent1"/>
            </a:lnRef>
            <a:fillRef idx="0">
              <a:schemeClr val="accent1"/>
            </a:fillRef>
            <a:effectRef idx="0">
              <a:schemeClr val="accent1"/>
            </a:effectRef>
            <a:fontRef idx="minor">
              <a:schemeClr val="tx1"/>
            </a:fontRef>
          </p:style>
        </p:cxnSp>
        <p:cxnSp>
          <p:nvCxnSpPr>
            <p:cNvPr id="149" name="直線コネクタ 148"/>
            <p:cNvCxnSpPr/>
            <p:nvPr/>
          </p:nvCxnSpPr>
          <p:spPr>
            <a:xfrm flipH="1">
              <a:off x="311728" y="2796844"/>
              <a:ext cx="808602" cy="1773846"/>
            </a:xfrm>
            <a:prstGeom prst="line">
              <a:avLst/>
            </a:prstGeom>
            <a:ln w="38100">
              <a:solidFill>
                <a:srgbClr val="2B4E91"/>
              </a:solidFill>
              <a:prstDash val="lgDashDot"/>
            </a:ln>
          </p:spPr>
          <p:style>
            <a:lnRef idx="1">
              <a:schemeClr val="accent1"/>
            </a:lnRef>
            <a:fillRef idx="0">
              <a:schemeClr val="accent1"/>
            </a:fillRef>
            <a:effectRef idx="0">
              <a:schemeClr val="accent1"/>
            </a:effectRef>
            <a:fontRef idx="minor">
              <a:schemeClr val="tx1"/>
            </a:fontRef>
          </p:style>
        </p:cxnSp>
        <p:cxnSp>
          <p:nvCxnSpPr>
            <p:cNvPr id="150" name="直線コネクタ 149"/>
            <p:cNvCxnSpPr/>
            <p:nvPr/>
          </p:nvCxnSpPr>
          <p:spPr>
            <a:xfrm flipH="1">
              <a:off x="1646657" y="3160957"/>
              <a:ext cx="808602" cy="1773846"/>
            </a:xfrm>
            <a:prstGeom prst="line">
              <a:avLst/>
            </a:prstGeom>
            <a:ln w="38100">
              <a:solidFill>
                <a:srgbClr val="2B4E91"/>
              </a:solidFill>
              <a:prstDash val="lgDashDot"/>
            </a:ln>
          </p:spPr>
          <p:style>
            <a:lnRef idx="1">
              <a:schemeClr val="accent1"/>
            </a:lnRef>
            <a:fillRef idx="0">
              <a:schemeClr val="accent1"/>
            </a:fillRef>
            <a:effectRef idx="0">
              <a:schemeClr val="accent1"/>
            </a:effectRef>
            <a:fontRef idx="minor">
              <a:schemeClr val="tx1"/>
            </a:fontRef>
          </p:style>
        </p:cxnSp>
        <p:cxnSp>
          <p:nvCxnSpPr>
            <p:cNvPr id="151" name="直線コネクタ 150"/>
            <p:cNvCxnSpPr/>
            <p:nvPr/>
          </p:nvCxnSpPr>
          <p:spPr>
            <a:xfrm flipH="1">
              <a:off x="2878688" y="2266750"/>
              <a:ext cx="808602" cy="1773846"/>
            </a:xfrm>
            <a:prstGeom prst="line">
              <a:avLst/>
            </a:prstGeom>
            <a:ln w="38100">
              <a:solidFill>
                <a:srgbClr val="2B4E91"/>
              </a:solidFill>
              <a:prstDash val="lgDashDot"/>
            </a:ln>
          </p:spPr>
          <p:style>
            <a:lnRef idx="1">
              <a:schemeClr val="accent1"/>
            </a:lnRef>
            <a:fillRef idx="0">
              <a:schemeClr val="accent1"/>
            </a:fillRef>
            <a:effectRef idx="0">
              <a:schemeClr val="accent1"/>
            </a:effectRef>
            <a:fontRef idx="minor">
              <a:schemeClr val="tx1"/>
            </a:fontRef>
          </p:style>
        </p:cxnSp>
        <p:cxnSp>
          <p:nvCxnSpPr>
            <p:cNvPr id="152" name="直線コネクタ 151"/>
            <p:cNvCxnSpPr/>
            <p:nvPr/>
          </p:nvCxnSpPr>
          <p:spPr>
            <a:xfrm flipH="1">
              <a:off x="4586658" y="2025254"/>
              <a:ext cx="808602" cy="1773846"/>
            </a:xfrm>
            <a:prstGeom prst="line">
              <a:avLst/>
            </a:prstGeom>
            <a:ln w="38100">
              <a:solidFill>
                <a:srgbClr val="2B4E91"/>
              </a:solidFill>
              <a:prstDash val="lgDashDot"/>
            </a:ln>
          </p:spPr>
          <p:style>
            <a:lnRef idx="1">
              <a:schemeClr val="accent1"/>
            </a:lnRef>
            <a:fillRef idx="0">
              <a:schemeClr val="accent1"/>
            </a:fillRef>
            <a:effectRef idx="0">
              <a:schemeClr val="accent1"/>
            </a:effectRef>
            <a:fontRef idx="minor">
              <a:schemeClr val="tx1"/>
            </a:fontRef>
          </p:style>
        </p:cxnSp>
        <p:cxnSp>
          <p:nvCxnSpPr>
            <p:cNvPr id="153" name="直線コネクタ 152"/>
            <p:cNvCxnSpPr/>
            <p:nvPr/>
          </p:nvCxnSpPr>
          <p:spPr>
            <a:xfrm flipH="1">
              <a:off x="7636072" y="3016303"/>
              <a:ext cx="808602" cy="1773846"/>
            </a:xfrm>
            <a:prstGeom prst="line">
              <a:avLst/>
            </a:prstGeom>
            <a:ln w="38100">
              <a:solidFill>
                <a:srgbClr val="2B4E91"/>
              </a:solidFill>
              <a:prstDash val="lgDashDot"/>
            </a:ln>
          </p:spPr>
          <p:style>
            <a:lnRef idx="1">
              <a:schemeClr val="accent1"/>
            </a:lnRef>
            <a:fillRef idx="0">
              <a:schemeClr val="accent1"/>
            </a:fillRef>
            <a:effectRef idx="0">
              <a:schemeClr val="accent1"/>
            </a:effectRef>
            <a:fontRef idx="minor">
              <a:schemeClr val="tx1"/>
            </a:fontRef>
          </p:style>
        </p:cxnSp>
        <p:cxnSp>
          <p:nvCxnSpPr>
            <p:cNvPr id="154" name="直線コネクタ 153"/>
            <p:cNvCxnSpPr/>
            <p:nvPr/>
          </p:nvCxnSpPr>
          <p:spPr>
            <a:xfrm flipH="1">
              <a:off x="3614001" y="3023349"/>
              <a:ext cx="808602" cy="1773846"/>
            </a:xfrm>
            <a:prstGeom prst="line">
              <a:avLst/>
            </a:prstGeom>
            <a:ln w="38100">
              <a:solidFill>
                <a:srgbClr val="2B4E91"/>
              </a:solidFill>
              <a:prstDash val="lgDashDot"/>
            </a:ln>
          </p:spPr>
          <p:style>
            <a:lnRef idx="1">
              <a:schemeClr val="accent1"/>
            </a:lnRef>
            <a:fillRef idx="0">
              <a:schemeClr val="accent1"/>
            </a:fillRef>
            <a:effectRef idx="0">
              <a:schemeClr val="accent1"/>
            </a:effectRef>
            <a:fontRef idx="minor">
              <a:schemeClr val="tx1"/>
            </a:fontRef>
          </p:style>
        </p:cxnSp>
        <p:cxnSp>
          <p:nvCxnSpPr>
            <p:cNvPr id="155" name="直線コネクタ 154"/>
            <p:cNvCxnSpPr/>
            <p:nvPr/>
          </p:nvCxnSpPr>
          <p:spPr>
            <a:xfrm flipH="1">
              <a:off x="4453302" y="3303128"/>
              <a:ext cx="808602" cy="1773846"/>
            </a:xfrm>
            <a:prstGeom prst="line">
              <a:avLst/>
            </a:prstGeom>
            <a:ln w="38100">
              <a:solidFill>
                <a:srgbClr val="2B4E91"/>
              </a:solidFill>
              <a:prstDash val="lgDashDot"/>
            </a:ln>
          </p:spPr>
          <p:style>
            <a:lnRef idx="1">
              <a:schemeClr val="accent1"/>
            </a:lnRef>
            <a:fillRef idx="0">
              <a:schemeClr val="accent1"/>
            </a:fillRef>
            <a:effectRef idx="0">
              <a:schemeClr val="accent1"/>
            </a:effectRef>
            <a:fontRef idx="minor">
              <a:schemeClr val="tx1"/>
            </a:fontRef>
          </p:style>
        </p:cxnSp>
        <p:cxnSp>
          <p:nvCxnSpPr>
            <p:cNvPr id="156" name="直線コネクタ 155"/>
            <p:cNvCxnSpPr/>
            <p:nvPr/>
          </p:nvCxnSpPr>
          <p:spPr>
            <a:xfrm flipH="1">
              <a:off x="4084909" y="3357789"/>
              <a:ext cx="808602" cy="1773846"/>
            </a:xfrm>
            <a:prstGeom prst="line">
              <a:avLst/>
            </a:prstGeom>
            <a:ln w="38100">
              <a:solidFill>
                <a:srgbClr val="2B4E91"/>
              </a:solidFill>
              <a:prstDash val="lgDashDot"/>
            </a:ln>
          </p:spPr>
          <p:style>
            <a:lnRef idx="1">
              <a:schemeClr val="accent1"/>
            </a:lnRef>
            <a:fillRef idx="0">
              <a:schemeClr val="accent1"/>
            </a:fillRef>
            <a:effectRef idx="0">
              <a:schemeClr val="accent1"/>
            </a:effectRef>
            <a:fontRef idx="minor">
              <a:schemeClr val="tx1"/>
            </a:fontRef>
          </p:style>
        </p:cxnSp>
        <p:cxnSp>
          <p:nvCxnSpPr>
            <p:cNvPr id="157" name="直線コネクタ 156"/>
            <p:cNvCxnSpPr/>
            <p:nvPr/>
          </p:nvCxnSpPr>
          <p:spPr>
            <a:xfrm flipH="1">
              <a:off x="3123463" y="3136845"/>
              <a:ext cx="808602" cy="1773846"/>
            </a:xfrm>
            <a:prstGeom prst="line">
              <a:avLst/>
            </a:prstGeom>
            <a:ln w="38100">
              <a:solidFill>
                <a:srgbClr val="2B4E91"/>
              </a:solidFill>
              <a:prstDash val="lgDashDot"/>
            </a:ln>
          </p:spPr>
          <p:style>
            <a:lnRef idx="1">
              <a:schemeClr val="accent1"/>
            </a:lnRef>
            <a:fillRef idx="0">
              <a:schemeClr val="accent1"/>
            </a:fillRef>
            <a:effectRef idx="0">
              <a:schemeClr val="accent1"/>
            </a:effectRef>
            <a:fontRef idx="minor">
              <a:schemeClr val="tx1"/>
            </a:fontRef>
          </p:style>
        </p:cxnSp>
        <p:cxnSp>
          <p:nvCxnSpPr>
            <p:cNvPr id="158" name="直線コネクタ 157"/>
            <p:cNvCxnSpPr/>
            <p:nvPr/>
          </p:nvCxnSpPr>
          <p:spPr>
            <a:xfrm flipH="1">
              <a:off x="2374138" y="3735223"/>
              <a:ext cx="808602" cy="1773846"/>
            </a:xfrm>
            <a:prstGeom prst="line">
              <a:avLst/>
            </a:prstGeom>
            <a:ln w="38100">
              <a:solidFill>
                <a:srgbClr val="2B4E91"/>
              </a:solidFill>
              <a:prstDash val="lgDashDot"/>
            </a:ln>
          </p:spPr>
          <p:style>
            <a:lnRef idx="1">
              <a:schemeClr val="accent1"/>
            </a:lnRef>
            <a:fillRef idx="0">
              <a:schemeClr val="accent1"/>
            </a:fillRef>
            <a:effectRef idx="0">
              <a:schemeClr val="accent1"/>
            </a:effectRef>
            <a:fontRef idx="minor">
              <a:schemeClr val="tx1"/>
            </a:fontRef>
          </p:style>
        </p:cxnSp>
        <p:cxnSp>
          <p:nvCxnSpPr>
            <p:cNvPr id="159" name="直線コネクタ 158"/>
            <p:cNvCxnSpPr/>
            <p:nvPr/>
          </p:nvCxnSpPr>
          <p:spPr>
            <a:xfrm flipH="1">
              <a:off x="1943362" y="3478218"/>
              <a:ext cx="808602" cy="1773846"/>
            </a:xfrm>
            <a:prstGeom prst="line">
              <a:avLst/>
            </a:prstGeom>
            <a:ln w="38100">
              <a:solidFill>
                <a:srgbClr val="2B4E91"/>
              </a:solidFill>
              <a:prstDash val="lgDashDot"/>
            </a:ln>
          </p:spPr>
          <p:style>
            <a:lnRef idx="1">
              <a:schemeClr val="accent1"/>
            </a:lnRef>
            <a:fillRef idx="0">
              <a:schemeClr val="accent1"/>
            </a:fillRef>
            <a:effectRef idx="0">
              <a:schemeClr val="accent1"/>
            </a:effectRef>
            <a:fontRef idx="minor">
              <a:schemeClr val="tx1"/>
            </a:fontRef>
          </p:style>
        </p:cxnSp>
        <p:cxnSp>
          <p:nvCxnSpPr>
            <p:cNvPr id="160" name="直線コネクタ 159"/>
            <p:cNvCxnSpPr/>
            <p:nvPr/>
          </p:nvCxnSpPr>
          <p:spPr>
            <a:xfrm flipH="1">
              <a:off x="5384223" y="3228425"/>
              <a:ext cx="808602" cy="1773846"/>
            </a:xfrm>
            <a:prstGeom prst="line">
              <a:avLst/>
            </a:prstGeom>
            <a:ln w="38100">
              <a:solidFill>
                <a:srgbClr val="2B4E91"/>
              </a:solidFill>
              <a:prstDash val="lgDashDot"/>
            </a:ln>
          </p:spPr>
          <p:style>
            <a:lnRef idx="1">
              <a:schemeClr val="accent1"/>
            </a:lnRef>
            <a:fillRef idx="0">
              <a:schemeClr val="accent1"/>
            </a:fillRef>
            <a:effectRef idx="0">
              <a:schemeClr val="accent1"/>
            </a:effectRef>
            <a:fontRef idx="minor">
              <a:schemeClr val="tx1"/>
            </a:fontRef>
          </p:style>
        </p:cxnSp>
        <p:cxnSp>
          <p:nvCxnSpPr>
            <p:cNvPr id="161" name="直線コネクタ 160"/>
            <p:cNvCxnSpPr/>
            <p:nvPr/>
          </p:nvCxnSpPr>
          <p:spPr>
            <a:xfrm flipH="1">
              <a:off x="6584989" y="3528711"/>
              <a:ext cx="808602" cy="1773846"/>
            </a:xfrm>
            <a:prstGeom prst="line">
              <a:avLst/>
            </a:prstGeom>
            <a:ln w="38100">
              <a:solidFill>
                <a:srgbClr val="2B4E91"/>
              </a:solidFill>
              <a:prstDash val="lgDashDot"/>
            </a:ln>
          </p:spPr>
          <p:style>
            <a:lnRef idx="1">
              <a:schemeClr val="accent1"/>
            </a:lnRef>
            <a:fillRef idx="0">
              <a:schemeClr val="accent1"/>
            </a:fillRef>
            <a:effectRef idx="0">
              <a:schemeClr val="accent1"/>
            </a:effectRef>
            <a:fontRef idx="minor">
              <a:schemeClr val="tx1"/>
            </a:fontRef>
          </p:style>
        </p:cxnSp>
      </p:grpSp>
      <p:sp>
        <p:nvSpPr>
          <p:cNvPr id="55" name="正方形/長方形 54"/>
          <p:cNvSpPr/>
          <p:nvPr/>
        </p:nvSpPr>
        <p:spPr>
          <a:xfrm>
            <a:off x="6315560" y="4804892"/>
            <a:ext cx="1981633" cy="215444"/>
          </a:xfrm>
          <a:prstGeom prst="rect">
            <a:avLst/>
          </a:prstGeom>
        </p:spPr>
        <p:txBody>
          <a:bodyPr wrap="none">
            <a:spAutoFit/>
          </a:bodyPr>
          <a:lstStyle/>
          <a:p>
            <a:pPr algn="r"/>
            <a:r>
              <a:rPr lang="ja-JP" altLang="en-US" sz="800" dirty="0">
                <a:solidFill>
                  <a:prstClr val="black"/>
                </a:solidFill>
                <a:latin typeface="MS PGothic" panose="020B0600070205080204" pitchFamily="50" charset="-128"/>
                <a:ea typeface="MS PGothic" panose="020B0600070205080204" pitchFamily="50" charset="-128"/>
              </a:rPr>
              <a:t>イラスト｜国土交通省都市局 都市計画課</a:t>
            </a:r>
            <a:endParaRPr lang="en-US" altLang="ja-JP" sz="800" dirty="0">
              <a:solidFill>
                <a:prstClr val="black"/>
              </a:solidFill>
              <a:latin typeface="MS PGothic" panose="020B0600070205080204" pitchFamily="50" charset="-128"/>
              <a:ea typeface="MS PGothic" panose="020B0600070205080204" pitchFamily="50" charset="-128"/>
            </a:endParaRPr>
          </a:p>
        </p:txBody>
      </p:sp>
      <p:sp>
        <p:nvSpPr>
          <p:cNvPr id="11" name="角丸四角形 54">
            <a:extLst>
              <a:ext uri="{FF2B5EF4-FFF2-40B4-BE49-F238E27FC236}">
                <a16:creationId xmlns:a16="http://schemas.microsoft.com/office/drawing/2014/main" id="{AF99451B-0B6C-9059-CCD3-D9E7870922E3}"/>
              </a:ext>
            </a:extLst>
          </p:cNvPr>
          <p:cNvSpPr/>
          <p:nvPr/>
        </p:nvSpPr>
        <p:spPr>
          <a:xfrm>
            <a:off x="2707658" y="3710042"/>
            <a:ext cx="2055700" cy="783764"/>
          </a:xfrm>
          <a:prstGeom prst="roundRect">
            <a:avLst/>
          </a:prstGeom>
          <a:solidFill>
            <a:schemeClr val="accent5">
              <a:lumMod val="75000"/>
            </a:scheme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2400" dirty="0">
                <a:solidFill>
                  <a:srgbClr val="FFFFFF"/>
                </a:solidFill>
                <a:latin typeface="HGP創英角ｺﾞｼｯｸUB" panose="020B0900000000000000" pitchFamily="50" charset="-128"/>
                <a:ea typeface="HGP創英角ｺﾞｼｯｸUB" panose="020B0900000000000000" pitchFamily="50" charset="-128"/>
              </a:rPr>
              <a:t>まちが水びたし</a:t>
            </a:r>
            <a:endParaRPr kumimoji="1" lang="en-US" altLang="ja-JP" sz="2400" dirty="0">
              <a:solidFill>
                <a:srgbClr val="FFFFFF"/>
              </a:solidFill>
              <a:latin typeface="HGP創英角ｺﾞｼｯｸUB" panose="020B0900000000000000" pitchFamily="50" charset="-128"/>
              <a:ea typeface="HGP創英角ｺﾞｼｯｸUB" panose="020B0900000000000000" pitchFamily="50" charset="-128"/>
            </a:endParaRPr>
          </a:p>
          <a:p>
            <a:pPr algn="ctr"/>
            <a:r>
              <a:rPr kumimoji="1" lang="ja-JP" altLang="en-US" sz="2400" dirty="0">
                <a:solidFill>
                  <a:srgbClr val="FFFFFF"/>
                </a:solidFill>
                <a:latin typeface="HGP創英角ｺﾞｼｯｸUB" panose="020B0900000000000000" pitchFamily="50" charset="-128"/>
                <a:ea typeface="HGP創英角ｺﾞｼｯｸUB" panose="020B0900000000000000" pitchFamily="50" charset="-128"/>
              </a:rPr>
              <a:t>になる</a:t>
            </a:r>
          </a:p>
        </p:txBody>
      </p:sp>
      <p:sp>
        <p:nvSpPr>
          <p:cNvPr id="12" name="角丸四角形 54">
            <a:extLst>
              <a:ext uri="{FF2B5EF4-FFF2-40B4-BE49-F238E27FC236}">
                <a16:creationId xmlns:a16="http://schemas.microsoft.com/office/drawing/2014/main" id="{B6E5AF99-FB60-1F43-BB78-31ED36B83DF3}"/>
              </a:ext>
            </a:extLst>
          </p:cNvPr>
          <p:cNvSpPr/>
          <p:nvPr/>
        </p:nvSpPr>
        <p:spPr>
          <a:xfrm>
            <a:off x="5706093" y="3706633"/>
            <a:ext cx="1918674" cy="770012"/>
          </a:xfrm>
          <a:prstGeom prst="roundRect">
            <a:avLst/>
          </a:prstGeom>
          <a:solidFill>
            <a:schemeClr val="accent5">
              <a:lumMod val="75000"/>
            </a:scheme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2400" dirty="0">
                <a:solidFill>
                  <a:srgbClr val="FFFFFF"/>
                </a:solidFill>
                <a:latin typeface="HGP創英角ｺﾞｼｯｸUB" panose="020B0900000000000000" pitchFamily="50" charset="-128"/>
                <a:ea typeface="HGP創英角ｺﾞｼｯｸUB" panose="020B0900000000000000" pitchFamily="50" charset="-128"/>
              </a:rPr>
              <a:t>川の水が</a:t>
            </a:r>
            <a:endParaRPr kumimoji="1" lang="en-US" altLang="ja-JP" sz="2400" dirty="0">
              <a:solidFill>
                <a:srgbClr val="FFFFFF"/>
              </a:solidFill>
              <a:latin typeface="HGP創英角ｺﾞｼｯｸUB" panose="020B0900000000000000" pitchFamily="50" charset="-128"/>
              <a:ea typeface="HGP創英角ｺﾞｼｯｸUB" panose="020B0900000000000000" pitchFamily="50" charset="-128"/>
            </a:endParaRPr>
          </a:p>
          <a:p>
            <a:pPr algn="ctr"/>
            <a:r>
              <a:rPr lang="ja-JP" altLang="en-US" sz="2400" dirty="0">
                <a:solidFill>
                  <a:srgbClr val="FFFFFF"/>
                </a:solidFill>
                <a:latin typeface="HGP創英角ｺﾞｼｯｸUB" panose="020B0900000000000000" pitchFamily="50" charset="-128"/>
                <a:ea typeface="HGP創英角ｺﾞｼｯｸUB" panose="020B0900000000000000" pitchFamily="50" charset="-128"/>
              </a:rPr>
              <a:t>あふれる</a:t>
            </a:r>
            <a:endParaRPr kumimoji="1" lang="ja-JP" altLang="en-US" sz="2400" dirty="0">
              <a:solidFill>
                <a:srgbClr val="FFFFFF"/>
              </a:solidFill>
              <a:latin typeface="HGP創英角ｺﾞｼｯｸUB" panose="020B0900000000000000" pitchFamily="50" charset="-128"/>
              <a:ea typeface="HGP創英角ｺﾞｼｯｸUB" panose="020B0900000000000000" pitchFamily="50" charset="-128"/>
            </a:endParaRPr>
          </a:p>
        </p:txBody>
      </p:sp>
      <p:grpSp>
        <p:nvGrpSpPr>
          <p:cNvPr id="26" name="グループ化 25">
            <a:extLst>
              <a:ext uri="{FF2B5EF4-FFF2-40B4-BE49-F238E27FC236}">
                <a16:creationId xmlns:a16="http://schemas.microsoft.com/office/drawing/2014/main" id="{BDF57151-DD7B-A1C8-E47E-A5AD49AD4348}"/>
              </a:ext>
            </a:extLst>
          </p:cNvPr>
          <p:cNvGrpSpPr/>
          <p:nvPr/>
        </p:nvGrpSpPr>
        <p:grpSpPr>
          <a:xfrm>
            <a:off x="898840" y="5101940"/>
            <a:ext cx="7623574" cy="1437514"/>
            <a:chOff x="898840" y="5101940"/>
            <a:chExt cx="7623574" cy="1437514"/>
          </a:xfrm>
        </p:grpSpPr>
        <p:sp>
          <p:nvSpPr>
            <p:cNvPr id="2" name="テキスト ボックス 1"/>
            <p:cNvSpPr txBox="1"/>
            <p:nvPr/>
          </p:nvSpPr>
          <p:spPr>
            <a:xfrm>
              <a:off x="6090338" y="5985456"/>
              <a:ext cx="2432076" cy="553998"/>
            </a:xfrm>
            <a:prstGeom prst="rect">
              <a:avLst/>
            </a:prstGeom>
            <a:noFill/>
          </p:spPr>
          <p:txBody>
            <a:bodyPr wrap="none" rtlCol="0">
              <a:spAutoFit/>
            </a:bodyPr>
            <a:lstStyle/>
            <a:p>
              <a:r>
                <a:rPr kumimoji="1" lang="ja-JP" altLang="en-US" sz="3000" dirty="0">
                  <a:latin typeface="HGP創英角ｺﾞｼｯｸUB" panose="020B0900000000000000" pitchFamily="50" charset="-128"/>
                  <a:ea typeface="HGP創英角ｺﾞｼｯｸUB" panose="020B0900000000000000" pitchFamily="50" charset="-128"/>
                </a:rPr>
                <a:t>が起こります。</a:t>
              </a:r>
            </a:p>
          </p:txBody>
        </p:sp>
        <p:grpSp>
          <p:nvGrpSpPr>
            <p:cNvPr id="3" name="グループ化 2">
              <a:extLst>
                <a:ext uri="{FF2B5EF4-FFF2-40B4-BE49-F238E27FC236}">
                  <a16:creationId xmlns:a16="http://schemas.microsoft.com/office/drawing/2014/main" id="{DC3C809B-C9B7-81B9-1E40-CC129E2D1F82}"/>
                </a:ext>
              </a:extLst>
            </p:cNvPr>
            <p:cNvGrpSpPr/>
            <p:nvPr/>
          </p:nvGrpSpPr>
          <p:grpSpPr>
            <a:xfrm>
              <a:off x="898840" y="5117258"/>
              <a:ext cx="2674839" cy="923108"/>
              <a:chOff x="185032" y="99327"/>
              <a:chExt cx="2674839" cy="923108"/>
            </a:xfrm>
          </p:grpSpPr>
          <p:grpSp>
            <p:nvGrpSpPr>
              <p:cNvPr id="14" name="グループ化 13">
                <a:extLst>
                  <a:ext uri="{FF2B5EF4-FFF2-40B4-BE49-F238E27FC236}">
                    <a16:creationId xmlns:a16="http://schemas.microsoft.com/office/drawing/2014/main" id="{FCA2B396-4119-A618-400E-6A011A52FD30}"/>
                  </a:ext>
                </a:extLst>
              </p:cNvPr>
              <p:cNvGrpSpPr/>
              <p:nvPr/>
            </p:nvGrpSpPr>
            <p:grpSpPr>
              <a:xfrm>
                <a:off x="185032" y="99327"/>
                <a:ext cx="2674839" cy="923108"/>
                <a:chOff x="5973269" y="1268379"/>
                <a:chExt cx="2674839" cy="923108"/>
              </a:xfrm>
            </p:grpSpPr>
            <p:sp>
              <p:nvSpPr>
                <p:cNvPr id="16" name="角丸四角形 10">
                  <a:extLst>
                    <a:ext uri="{FF2B5EF4-FFF2-40B4-BE49-F238E27FC236}">
                      <a16:creationId xmlns:a16="http://schemas.microsoft.com/office/drawing/2014/main" id="{AD3BA3CD-4BEC-691A-7060-05DD819A7E2C}"/>
                    </a:ext>
                  </a:extLst>
                </p:cNvPr>
                <p:cNvSpPr/>
                <p:nvPr/>
              </p:nvSpPr>
              <p:spPr>
                <a:xfrm>
                  <a:off x="5973269" y="1268379"/>
                  <a:ext cx="2674839" cy="923108"/>
                </a:xfrm>
                <a:prstGeom prst="roundRect">
                  <a:avLst/>
                </a:prstGeom>
                <a:solidFill>
                  <a:srgbClr val="2B4E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1F527415-596E-38A1-8A49-4B7EE9776FA7}"/>
                    </a:ext>
                  </a:extLst>
                </p:cNvPr>
                <p:cNvSpPr txBox="1"/>
                <p:nvPr/>
              </p:nvSpPr>
              <p:spPr>
                <a:xfrm>
                  <a:off x="6192433" y="1375990"/>
                  <a:ext cx="2236510" cy="707886"/>
                </a:xfrm>
                <a:prstGeom prst="rect">
                  <a:avLst/>
                </a:prstGeom>
                <a:noFill/>
              </p:spPr>
              <p:txBody>
                <a:bodyPr wrap="none" rtlCol="0">
                  <a:spAutoFit/>
                </a:bodyPr>
                <a:lstStyle/>
                <a:p>
                  <a:r>
                    <a:rPr kumimoji="1" lang="ja-JP" altLang="en-US" sz="4000" dirty="0">
                      <a:solidFill>
                        <a:schemeClr val="bg1"/>
                      </a:solidFill>
                      <a:latin typeface="HGP創英角ｺﾞｼｯｸUB" panose="020B0900000000000000" pitchFamily="50" charset="-128"/>
                      <a:ea typeface="HGP創英角ｺﾞｼｯｸUB" panose="020B0900000000000000" pitchFamily="50" charset="-128"/>
                    </a:rPr>
                    <a:t>洪水災害</a:t>
                  </a:r>
                </a:p>
              </p:txBody>
            </p:sp>
          </p:grpSp>
          <p:sp>
            <p:nvSpPr>
              <p:cNvPr id="15" name="テキスト ボックス 14">
                <a:extLst>
                  <a:ext uri="{FF2B5EF4-FFF2-40B4-BE49-F238E27FC236}">
                    <a16:creationId xmlns:a16="http://schemas.microsoft.com/office/drawing/2014/main" id="{6962CB72-B491-2E6E-B628-05E2CB39C693}"/>
                  </a:ext>
                </a:extLst>
              </p:cNvPr>
              <p:cNvSpPr txBox="1"/>
              <p:nvPr/>
            </p:nvSpPr>
            <p:spPr>
              <a:xfrm>
                <a:off x="545502" y="110675"/>
                <a:ext cx="1930998" cy="215444"/>
              </a:xfrm>
              <a:prstGeom prst="rect">
                <a:avLst/>
              </a:prstGeom>
              <a:noFill/>
            </p:spPr>
            <p:txBody>
              <a:bodyPr wrap="square" lIns="0" tIns="0" rIns="0" bIns="0" rtlCol="0" anchor="ctr" anchorCtr="0">
                <a:spAutoFit/>
              </a:bodyPr>
              <a:lstStyle/>
              <a:p>
                <a:pPr algn="dist"/>
                <a:r>
                  <a:rPr kumimoji="1" lang="ja-JP" altLang="en-US" sz="1400" dirty="0">
                    <a:solidFill>
                      <a:schemeClr val="bg1"/>
                    </a:solidFill>
                    <a:latin typeface="HGP創英角ｺﾞｼｯｸUB" panose="020B0900000000000000" pitchFamily="50" charset="-128"/>
                    <a:ea typeface="HGP創英角ｺﾞｼｯｸUB" panose="020B0900000000000000" pitchFamily="50" charset="-128"/>
                  </a:rPr>
                  <a:t>こうず</a:t>
                </a:r>
                <a:r>
                  <a:rPr kumimoji="1" lang="ja-JP" altLang="en-US" sz="1400" dirty="0" err="1">
                    <a:solidFill>
                      <a:schemeClr val="bg1"/>
                    </a:solidFill>
                    <a:latin typeface="HGP創英角ｺﾞｼｯｸUB" panose="020B0900000000000000" pitchFamily="50" charset="-128"/>
                    <a:ea typeface="HGP創英角ｺﾞｼｯｸUB" panose="020B0900000000000000" pitchFamily="50" charset="-128"/>
                  </a:rPr>
                  <a:t>いさ</a:t>
                </a:r>
                <a:r>
                  <a:rPr kumimoji="1" lang="ja-JP" altLang="en-US" sz="1400" dirty="0">
                    <a:solidFill>
                      <a:schemeClr val="bg1"/>
                    </a:solidFill>
                    <a:latin typeface="HGP創英角ｺﾞｼｯｸUB" panose="020B0900000000000000" pitchFamily="50" charset="-128"/>
                    <a:ea typeface="HGP創英角ｺﾞｼｯｸUB" panose="020B0900000000000000" pitchFamily="50" charset="-128"/>
                  </a:rPr>
                  <a:t>いがい</a:t>
                </a:r>
                <a:endParaRPr kumimoji="1" lang="en-US" altLang="ja-JP" sz="1400" dirty="0">
                  <a:solidFill>
                    <a:schemeClr val="bg1"/>
                  </a:solidFill>
                  <a:latin typeface="HGP創英角ｺﾞｼｯｸUB" panose="020B0900000000000000" pitchFamily="50" charset="-128"/>
                  <a:ea typeface="HGP創英角ｺﾞｼｯｸUB" panose="020B0900000000000000" pitchFamily="50" charset="-128"/>
                </a:endParaRPr>
              </a:p>
            </p:txBody>
          </p:sp>
        </p:grpSp>
        <p:sp>
          <p:nvSpPr>
            <p:cNvPr id="21" name="テキスト ボックス 20">
              <a:extLst>
                <a:ext uri="{FF2B5EF4-FFF2-40B4-BE49-F238E27FC236}">
                  <a16:creationId xmlns:a16="http://schemas.microsoft.com/office/drawing/2014/main" id="{F2F4F719-B820-BF42-A199-E8D8C66E9A6E}"/>
                </a:ext>
              </a:extLst>
            </p:cNvPr>
            <p:cNvSpPr txBox="1"/>
            <p:nvPr/>
          </p:nvSpPr>
          <p:spPr>
            <a:xfrm>
              <a:off x="3573659" y="5339400"/>
              <a:ext cx="535724" cy="553998"/>
            </a:xfrm>
            <a:prstGeom prst="rect">
              <a:avLst/>
            </a:prstGeom>
            <a:noFill/>
          </p:spPr>
          <p:txBody>
            <a:bodyPr wrap="none" rtlCol="0">
              <a:spAutoFit/>
            </a:bodyPr>
            <a:lstStyle/>
            <a:p>
              <a:r>
                <a:rPr kumimoji="1" lang="ja-JP" altLang="en-US" sz="3000" dirty="0">
                  <a:latin typeface="HGP創英角ｺﾞｼｯｸUB" panose="020B0900000000000000" pitchFamily="50" charset="-128"/>
                  <a:ea typeface="HGP創英角ｺﾞｼｯｸUB" panose="020B0900000000000000" pitchFamily="50" charset="-128"/>
                </a:rPr>
                <a:t>や</a:t>
              </a:r>
            </a:p>
          </p:txBody>
        </p:sp>
        <p:grpSp>
          <p:nvGrpSpPr>
            <p:cNvPr id="22" name="グループ化 21">
              <a:extLst>
                <a:ext uri="{FF2B5EF4-FFF2-40B4-BE49-F238E27FC236}">
                  <a16:creationId xmlns:a16="http://schemas.microsoft.com/office/drawing/2014/main" id="{BBF15950-6E7C-A27A-1B4F-EC36C1474E76}"/>
                </a:ext>
              </a:extLst>
            </p:cNvPr>
            <p:cNvGrpSpPr/>
            <p:nvPr/>
          </p:nvGrpSpPr>
          <p:grpSpPr>
            <a:xfrm>
              <a:off x="4135116" y="5101940"/>
              <a:ext cx="2674800" cy="921600"/>
              <a:chOff x="5973269" y="4560971"/>
              <a:chExt cx="2674800" cy="921600"/>
            </a:xfrm>
          </p:grpSpPr>
          <p:sp>
            <p:nvSpPr>
              <p:cNvPr id="23" name="角丸四角形 13">
                <a:extLst>
                  <a:ext uri="{FF2B5EF4-FFF2-40B4-BE49-F238E27FC236}">
                    <a16:creationId xmlns:a16="http://schemas.microsoft.com/office/drawing/2014/main" id="{37213D8A-9F7A-33A4-D0BB-1046ABC1BC4F}"/>
                  </a:ext>
                </a:extLst>
              </p:cNvPr>
              <p:cNvSpPr/>
              <p:nvPr/>
            </p:nvSpPr>
            <p:spPr>
              <a:xfrm>
                <a:off x="5973269" y="4560971"/>
                <a:ext cx="2674800" cy="921600"/>
              </a:xfrm>
              <a:prstGeom prst="roundRect">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7ABD3579-9CD5-F472-F1C8-3B800CF78EBB}"/>
                  </a:ext>
                </a:extLst>
              </p:cNvPr>
              <p:cNvSpPr txBox="1"/>
              <p:nvPr/>
            </p:nvSpPr>
            <p:spPr>
              <a:xfrm>
                <a:off x="6192414" y="4667828"/>
                <a:ext cx="2236510" cy="707886"/>
              </a:xfrm>
              <a:prstGeom prst="rect">
                <a:avLst/>
              </a:prstGeom>
              <a:noFill/>
            </p:spPr>
            <p:txBody>
              <a:bodyPr wrap="none" rtlCol="0">
                <a:spAutoFit/>
              </a:bodyPr>
              <a:lstStyle/>
              <a:p>
                <a:r>
                  <a:rPr kumimoji="1" lang="ja-JP" altLang="en-US" sz="4000" dirty="0">
                    <a:solidFill>
                      <a:schemeClr val="bg1"/>
                    </a:solidFill>
                    <a:latin typeface="HGP創英角ｺﾞｼｯｸUB" panose="020B0900000000000000" pitchFamily="50" charset="-128"/>
                    <a:ea typeface="HGP創英角ｺﾞｼｯｸUB" panose="020B0900000000000000" pitchFamily="50" charset="-128"/>
                  </a:rPr>
                  <a:t>土砂災害</a:t>
                </a:r>
              </a:p>
            </p:txBody>
          </p:sp>
        </p:grpSp>
        <p:sp>
          <p:nvSpPr>
            <p:cNvPr id="25" name="テキスト ボックス 24">
              <a:extLst>
                <a:ext uri="{FF2B5EF4-FFF2-40B4-BE49-F238E27FC236}">
                  <a16:creationId xmlns:a16="http://schemas.microsoft.com/office/drawing/2014/main" id="{BA390BA1-4619-349F-5B9B-738070064D24}"/>
                </a:ext>
              </a:extLst>
            </p:cNvPr>
            <p:cNvSpPr txBox="1"/>
            <p:nvPr/>
          </p:nvSpPr>
          <p:spPr>
            <a:xfrm>
              <a:off x="4621864" y="5151924"/>
              <a:ext cx="1814972" cy="215444"/>
            </a:xfrm>
            <a:prstGeom prst="rect">
              <a:avLst/>
            </a:prstGeom>
            <a:noFill/>
          </p:spPr>
          <p:txBody>
            <a:bodyPr wrap="square" lIns="0" tIns="0" rIns="0" bIns="0" rtlCol="0" anchor="ctr" anchorCtr="0">
              <a:spAutoFit/>
            </a:bodyPr>
            <a:lstStyle/>
            <a:p>
              <a:pPr algn="dist"/>
              <a:r>
                <a:rPr kumimoji="1" lang="ja-JP" altLang="en-US" sz="1400" dirty="0">
                  <a:solidFill>
                    <a:schemeClr val="bg1"/>
                  </a:solidFill>
                  <a:latin typeface="HGP創英角ｺﾞｼｯｸUB" panose="020B0900000000000000" pitchFamily="50" charset="-128"/>
                  <a:ea typeface="HGP創英角ｺﾞｼｯｸUB" panose="020B0900000000000000" pitchFamily="50" charset="-128"/>
                </a:rPr>
                <a:t>ど</a:t>
              </a:r>
              <a:r>
                <a:rPr kumimoji="1" lang="ja-JP" altLang="en-US" sz="400" dirty="0">
                  <a:solidFill>
                    <a:schemeClr val="bg1"/>
                  </a:solidFill>
                  <a:latin typeface="HGP創英角ｺﾞｼｯｸUB" panose="020B0900000000000000" pitchFamily="50" charset="-128"/>
                  <a:ea typeface="HGP創英角ｺﾞｼｯｸUB" panose="020B0900000000000000" pitchFamily="50" charset="-128"/>
                </a:rPr>
                <a:t>　</a:t>
              </a:r>
              <a:r>
                <a:rPr kumimoji="1" lang="ja-JP" altLang="en-US" sz="1400" dirty="0">
                  <a:solidFill>
                    <a:schemeClr val="bg1"/>
                  </a:solidFill>
                  <a:latin typeface="HGP創英角ｺﾞｼｯｸUB" panose="020B0900000000000000" pitchFamily="50" charset="-128"/>
                  <a:ea typeface="HGP創英角ｺﾞｼｯｸUB" panose="020B0900000000000000" pitchFamily="50" charset="-128"/>
                </a:rPr>
                <a:t>しゃさいがい</a:t>
              </a:r>
            </a:p>
          </p:txBody>
        </p:sp>
      </p:grpSp>
      <p:grpSp>
        <p:nvGrpSpPr>
          <p:cNvPr id="18" name="グループ化 17">
            <a:extLst>
              <a:ext uri="{FF2B5EF4-FFF2-40B4-BE49-F238E27FC236}">
                <a16:creationId xmlns:a16="http://schemas.microsoft.com/office/drawing/2014/main" id="{DAC3011B-1B24-F285-4823-821DD67F8B18}"/>
              </a:ext>
            </a:extLst>
          </p:cNvPr>
          <p:cNvGrpSpPr/>
          <p:nvPr/>
        </p:nvGrpSpPr>
        <p:grpSpPr>
          <a:xfrm>
            <a:off x="290286" y="5535"/>
            <a:ext cx="7969231" cy="887916"/>
            <a:chOff x="290286" y="5535"/>
            <a:chExt cx="7969231" cy="887916"/>
          </a:xfrm>
        </p:grpSpPr>
        <p:grpSp>
          <p:nvGrpSpPr>
            <p:cNvPr id="5" name="グループ化 4">
              <a:extLst>
                <a:ext uri="{FF2B5EF4-FFF2-40B4-BE49-F238E27FC236}">
                  <a16:creationId xmlns:a16="http://schemas.microsoft.com/office/drawing/2014/main" id="{5D98BFBB-E74C-A484-343C-D8677C03C132}"/>
                </a:ext>
              </a:extLst>
            </p:cNvPr>
            <p:cNvGrpSpPr/>
            <p:nvPr/>
          </p:nvGrpSpPr>
          <p:grpSpPr>
            <a:xfrm>
              <a:off x="290286" y="5535"/>
              <a:ext cx="7969231" cy="887916"/>
              <a:chOff x="290286" y="5535"/>
              <a:chExt cx="7969231" cy="887916"/>
            </a:xfrm>
          </p:grpSpPr>
          <p:sp>
            <p:nvSpPr>
              <p:cNvPr id="6" name="角丸四角形 8">
                <a:extLst>
                  <a:ext uri="{FF2B5EF4-FFF2-40B4-BE49-F238E27FC236}">
                    <a16:creationId xmlns:a16="http://schemas.microsoft.com/office/drawing/2014/main" id="{D96B42AD-719C-915B-AA92-DA347DCA365D}"/>
                  </a:ext>
                </a:extLst>
              </p:cNvPr>
              <p:cNvSpPr/>
              <p:nvPr/>
            </p:nvSpPr>
            <p:spPr>
              <a:xfrm>
                <a:off x="290286" y="81270"/>
                <a:ext cx="7969231" cy="812181"/>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5A68BCAD-968B-44F2-8DE7-72EAD3195F6D}"/>
                  </a:ext>
                </a:extLst>
              </p:cNvPr>
              <p:cNvSpPr txBox="1"/>
              <p:nvPr/>
            </p:nvSpPr>
            <p:spPr>
              <a:xfrm>
                <a:off x="614827" y="191749"/>
                <a:ext cx="7465505" cy="630942"/>
              </a:xfrm>
              <a:prstGeom prst="rect">
                <a:avLst/>
              </a:prstGeom>
              <a:noFill/>
            </p:spPr>
            <p:txBody>
              <a:bodyPr wrap="none" rtlCol="0">
                <a:spAutoFit/>
              </a:bodyPr>
              <a:lstStyle/>
              <a:p>
                <a:r>
                  <a:rPr kumimoji="1" lang="ja-JP" altLang="en-US" sz="35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もし、雨がずーっと降り続いていたら・・・</a:t>
                </a:r>
                <a:endParaRPr kumimoji="1" lang="en-US" altLang="ja-JP" sz="35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endParaRPr>
              </a:p>
            </p:txBody>
          </p:sp>
          <p:sp>
            <p:nvSpPr>
              <p:cNvPr id="8" name="テキスト ボックス 7">
                <a:extLst>
                  <a:ext uri="{FF2B5EF4-FFF2-40B4-BE49-F238E27FC236}">
                    <a16:creationId xmlns:a16="http://schemas.microsoft.com/office/drawing/2014/main" id="{E975D9F5-ECB0-3984-5E8D-2730635C5BC4}"/>
                  </a:ext>
                </a:extLst>
              </p:cNvPr>
              <p:cNvSpPr txBox="1"/>
              <p:nvPr/>
            </p:nvSpPr>
            <p:spPr>
              <a:xfrm>
                <a:off x="4082455" y="5535"/>
                <a:ext cx="375424" cy="338554"/>
              </a:xfrm>
              <a:prstGeom prst="rect">
                <a:avLst/>
              </a:prstGeom>
              <a:noFill/>
            </p:spPr>
            <p:txBody>
              <a:bodyPr wrap="none" rtlCol="0">
                <a:spAutoFit/>
              </a:bodyPr>
              <a:lstStyle/>
              <a:p>
                <a:r>
                  <a:rPr kumimoji="1" lang="ja-JP" altLang="en-US" sz="16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ふ</a:t>
                </a:r>
              </a:p>
            </p:txBody>
          </p:sp>
        </p:grpSp>
        <p:sp>
          <p:nvSpPr>
            <p:cNvPr id="13" name="テキスト ボックス 12">
              <a:extLst>
                <a:ext uri="{FF2B5EF4-FFF2-40B4-BE49-F238E27FC236}">
                  <a16:creationId xmlns:a16="http://schemas.microsoft.com/office/drawing/2014/main" id="{EF8A3EBC-59DA-8B2E-608C-E877FDDEE756}"/>
                </a:ext>
              </a:extLst>
            </p:cNvPr>
            <p:cNvSpPr txBox="1"/>
            <p:nvPr/>
          </p:nvSpPr>
          <p:spPr>
            <a:xfrm>
              <a:off x="4746458" y="7069"/>
              <a:ext cx="567784" cy="338554"/>
            </a:xfrm>
            <a:prstGeom prst="rect">
              <a:avLst/>
            </a:prstGeom>
            <a:noFill/>
          </p:spPr>
          <p:txBody>
            <a:bodyPr wrap="none" rtlCol="0">
              <a:spAutoFit/>
            </a:bodyPr>
            <a:lstStyle/>
            <a:p>
              <a:r>
                <a:rPr kumimoji="1" lang="ja-JP" altLang="en-US" sz="16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つづ</a:t>
              </a:r>
              <a:endParaRPr kumimoji="1" lang="en-US" altLang="ja-JP" sz="16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endParaRPr>
            </a:p>
          </p:txBody>
        </p:sp>
      </p:grpSp>
      <p:grpSp>
        <p:nvGrpSpPr>
          <p:cNvPr id="20" name="グループ化 19">
            <a:extLst>
              <a:ext uri="{FF2B5EF4-FFF2-40B4-BE49-F238E27FC236}">
                <a16:creationId xmlns:a16="http://schemas.microsoft.com/office/drawing/2014/main" id="{A0ABBCF2-3A91-C107-6AA4-D1A3A4A2980D}"/>
              </a:ext>
            </a:extLst>
          </p:cNvPr>
          <p:cNvGrpSpPr/>
          <p:nvPr/>
        </p:nvGrpSpPr>
        <p:grpSpPr>
          <a:xfrm>
            <a:off x="973287" y="2545888"/>
            <a:ext cx="2080800" cy="837340"/>
            <a:chOff x="973287" y="2545888"/>
            <a:chExt cx="2080800" cy="837340"/>
          </a:xfrm>
        </p:grpSpPr>
        <p:sp>
          <p:nvSpPr>
            <p:cNvPr id="9" name="角丸四角形 54">
              <a:extLst>
                <a:ext uri="{FF2B5EF4-FFF2-40B4-BE49-F238E27FC236}">
                  <a16:creationId xmlns:a16="http://schemas.microsoft.com/office/drawing/2014/main" id="{A530B923-CB23-CF25-E219-E02575EFFE02}"/>
                </a:ext>
              </a:extLst>
            </p:cNvPr>
            <p:cNvSpPr/>
            <p:nvPr/>
          </p:nvSpPr>
          <p:spPr>
            <a:xfrm>
              <a:off x="973287" y="2545888"/>
              <a:ext cx="2080800" cy="837340"/>
            </a:xfrm>
            <a:prstGeom prst="roundRect">
              <a:avLst/>
            </a:prstGeom>
            <a:solidFill>
              <a:srgbClr val="663300"/>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10000"/>
                </a:lnSpc>
              </a:pPr>
              <a:r>
                <a:rPr kumimoji="1" lang="ja-JP" altLang="en-US" sz="2400" dirty="0">
                  <a:solidFill>
                    <a:srgbClr val="FFFFFF"/>
                  </a:solidFill>
                  <a:latin typeface="HGP創英角ｺﾞｼｯｸUB" panose="020B0900000000000000" pitchFamily="50" charset="-128"/>
                  <a:ea typeface="HGP創英角ｺﾞｼｯｸUB" panose="020B0900000000000000" pitchFamily="50" charset="-128"/>
                </a:rPr>
                <a:t>山からどろ水が</a:t>
              </a:r>
              <a:endParaRPr kumimoji="1" lang="en-US" altLang="ja-JP" sz="2400" dirty="0">
                <a:solidFill>
                  <a:srgbClr val="FFFFFF"/>
                </a:solidFill>
                <a:latin typeface="HGP創英角ｺﾞｼｯｸUB" panose="020B0900000000000000" pitchFamily="50" charset="-128"/>
                <a:ea typeface="HGP創英角ｺﾞｼｯｸUB" panose="020B0900000000000000" pitchFamily="50" charset="-128"/>
              </a:endParaRPr>
            </a:p>
            <a:p>
              <a:pPr algn="ctr">
                <a:lnSpc>
                  <a:spcPct val="110000"/>
                </a:lnSpc>
              </a:pPr>
              <a:r>
                <a:rPr kumimoji="1" lang="ja-JP" altLang="en-US" sz="2400" dirty="0">
                  <a:solidFill>
                    <a:srgbClr val="FFFFFF"/>
                  </a:solidFill>
                  <a:latin typeface="HGP創英角ｺﾞｼｯｸUB" panose="020B0900000000000000" pitchFamily="50" charset="-128"/>
                  <a:ea typeface="HGP創英角ｺﾞｼｯｸUB" panose="020B0900000000000000" pitchFamily="50" charset="-128"/>
                </a:rPr>
                <a:t>押しよせる</a:t>
              </a:r>
            </a:p>
          </p:txBody>
        </p:sp>
        <p:sp>
          <p:nvSpPr>
            <p:cNvPr id="19" name="テキスト ボックス 18">
              <a:extLst>
                <a:ext uri="{FF2B5EF4-FFF2-40B4-BE49-F238E27FC236}">
                  <a16:creationId xmlns:a16="http://schemas.microsoft.com/office/drawing/2014/main" id="{89E5F23F-7C75-779F-E7A0-43779DE6F966}"/>
                </a:ext>
              </a:extLst>
            </p:cNvPr>
            <p:cNvSpPr txBox="1"/>
            <p:nvPr/>
          </p:nvSpPr>
          <p:spPr>
            <a:xfrm>
              <a:off x="1367701" y="2874338"/>
              <a:ext cx="287133" cy="215444"/>
            </a:xfrm>
            <a:prstGeom prst="rect">
              <a:avLst/>
            </a:prstGeom>
            <a:noFill/>
          </p:spPr>
          <p:txBody>
            <a:bodyPr wrap="square" rtlCol="0">
              <a:spAutoFit/>
            </a:bodyPr>
            <a:lstStyle/>
            <a:p>
              <a:pPr algn="ctr"/>
              <a:r>
                <a:rPr kumimoji="1" lang="ja-JP" altLang="en-US" sz="800" dirty="0">
                  <a:solidFill>
                    <a:schemeClr val="bg1"/>
                  </a:solidFill>
                  <a:latin typeface="HGP創英角ｺﾞｼｯｸUB" panose="020B0900000000000000" pitchFamily="50" charset="-128"/>
                  <a:ea typeface="HGP創英角ｺﾞｼｯｸUB" panose="020B0900000000000000" pitchFamily="50" charset="-128"/>
                </a:rPr>
                <a:t>お</a:t>
              </a:r>
            </a:p>
          </p:txBody>
        </p:sp>
      </p:grpSp>
      <p:grpSp>
        <p:nvGrpSpPr>
          <p:cNvPr id="28" name="グループ化 27">
            <a:extLst>
              <a:ext uri="{FF2B5EF4-FFF2-40B4-BE49-F238E27FC236}">
                <a16:creationId xmlns:a16="http://schemas.microsoft.com/office/drawing/2014/main" id="{35E6C0EF-7855-9196-A59B-EB2697EECDE8}"/>
              </a:ext>
            </a:extLst>
          </p:cNvPr>
          <p:cNvGrpSpPr/>
          <p:nvPr/>
        </p:nvGrpSpPr>
        <p:grpSpPr>
          <a:xfrm>
            <a:off x="3638246" y="1893885"/>
            <a:ext cx="1598145" cy="877416"/>
            <a:chOff x="3638246" y="1893885"/>
            <a:chExt cx="1598145" cy="877416"/>
          </a:xfrm>
        </p:grpSpPr>
        <p:sp>
          <p:nvSpPr>
            <p:cNvPr id="10" name="角丸四角形 54">
              <a:extLst>
                <a:ext uri="{FF2B5EF4-FFF2-40B4-BE49-F238E27FC236}">
                  <a16:creationId xmlns:a16="http://schemas.microsoft.com/office/drawing/2014/main" id="{A49AD173-E10D-7BCE-4601-FDCD1BDD5065}"/>
                </a:ext>
              </a:extLst>
            </p:cNvPr>
            <p:cNvSpPr/>
            <p:nvPr/>
          </p:nvSpPr>
          <p:spPr>
            <a:xfrm>
              <a:off x="3638246" y="1893885"/>
              <a:ext cx="1598145" cy="877416"/>
            </a:xfrm>
            <a:prstGeom prst="roundRect">
              <a:avLst/>
            </a:prstGeom>
            <a:solidFill>
              <a:srgbClr val="663300"/>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10000"/>
                </a:lnSpc>
              </a:pPr>
              <a:r>
                <a:rPr lang="ja-JP" altLang="en-US" sz="2400" dirty="0">
                  <a:solidFill>
                    <a:srgbClr val="FFFFFF"/>
                  </a:solidFill>
                  <a:latin typeface="HGP創英角ｺﾞｼｯｸUB" panose="020B0900000000000000" pitchFamily="50" charset="-128"/>
                  <a:ea typeface="HGP創英角ｺﾞｼｯｸUB" panose="020B0900000000000000" pitchFamily="50" charset="-128"/>
                </a:rPr>
                <a:t>がけが</a:t>
              </a:r>
              <a:endParaRPr lang="en-US" altLang="ja-JP" sz="2400" dirty="0">
                <a:solidFill>
                  <a:srgbClr val="FFFFFF"/>
                </a:solidFill>
                <a:latin typeface="HGP創英角ｺﾞｼｯｸUB" panose="020B0900000000000000" pitchFamily="50" charset="-128"/>
                <a:ea typeface="HGP創英角ｺﾞｼｯｸUB" panose="020B0900000000000000" pitchFamily="50" charset="-128"/>
              </a:endParaRPr>
            </a:p>
            <a:p>
              <a:pPr algn="ctr">
                <a:lnSpc>
                  <a:spcPct val="110000"/>
                </a:lnSpc>
              </a:pPr>
              <a:r>
                <a:rPr lang="ja-JP" altLang="en-US" sz="2400" dirty="0">
                  <a:solidFill>
                    <a:srgbClr val="FFFFFF"/>
                  </a:solidFill>
                  <a:latin typeface="HGP創英角ｺﾞｼｯｸUB" panose="020B0900000000000000" pitchFamily="50" charset="-128"/>
                  <a:ea typeface="HGP創英角ｺﾞｼｯｸUB" panose="020B0900000000000000" pitchFamily="50" charset="-128"/>
                </a:rPr>
                <a:t>崩れる</a:t>
              </a:r>
              <a:endParaRPr kumimoji="1" lang="ja-JP" altLang="en-US" sz="2400" dirty="0">
                <a:solidFill>
                  <a:srgbClr val="FFFFFF"/>
                </a:solidFill>
                <a:latin typeface="HGP創英角ｺﾞｼｯｸUB" panose="020B0900000000000000" pitchFamily="50" charset="-128"/>
                <a:ea typeface="HGP創英角ｺﾞｼｯｸUB" panose="020B0900000000000000" pitchFamily="50" charset="-128"/>
              </a:endParaRPr>
            </a:p>
          </p:txBody>
        </p:sp>
        <p:sp>
          <p:nvSpPr>
            <p:cNvPr id="27" name="テキスト ボックス 26">
              <a:extLst>
                <a:ext uri="{FF2B5EF4-FFF2-40B4-BE49-F238E27FC236}">
                  <a16:creationId xmlns:a16="http://schemas.microsoft.com/office/drawing/2014/main" id="{B292F611-92BD-410D-E44D-049FBCC4C616}"/>
                </a:ext>
              </a:extLst>
            </p:cNvPr>
            <p:cNvSpPr txBox="1"/>
            <p:nvPr/>
          </p:nvSpPr>
          <p:spPr>
            <a:xfrm>
              <a:off x="3966402" y="2234427"/>
              <a:ext cx="400763" cy="215444"/>
            </a:xfrm>
            <a:prstGeom prst="rect">
              <a:avLst/>
            </a:prstGeom>
            <a:noFill/>
          </p:spPr>
          <p:txBody>
            <a:bodyPr wrap="square" rtlCol="0">
              <a:spAutoFit/>
            </a:bodyPr>
            <a:lstStyle/>
            <a:p>
              <a:pPr algn="ctr"/>
              <a:r>
                <a:rPr kumimoji="1" lang="ja-JP" altLang="en-US" sz="800" dirty="0">
                  <a:solidFill>
                    <a:schemeClr val="bg1"/>
                  </a:solidFill>
                  <a:latin typeface="HGP創英角ｺﾞｼｯｸUB" panose="020B0900000000000000" pitchFamily="50" charset="-128"/>
                  <a:ea typeface="HGP創英角ｺﾞｼｯｸUB" panose="020B0900000000000000" pitchFamily="50" charset="-128"/>
                </a:rPr>
                <a:t>くず</a:t>
              </a:r>
            </a:p>
          </p:txBody>
        </p:sp>
      </p:grpSp>
    </p:spTree>
    <p:extLst>
      <p:ext uri="{BB962C8B-B14F-4D97-AF65-F5344CB8AC3E}">
        <p14:creationId xmlns:p14="http://schemas.microsoft.com/office/powerpoint/2010/main" val="3930210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randombar(horizontal)">
                                      <p:cBhvr>
                                        <p:cTn id="3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24C545B7-4A76-41C6-A249-81AA962B1F89}" type="slidenum">
              <a:rPr kumimoji="1" lang="ja-JP" altLang="en-US" smtClean="0"/>
              <a:t>20</a:t>
            </a:fld>
            <a:endParaRPr kumimoji="1" lang="ja-JP" altLang="en-US"/>
          </a:p>
        </p:txBody>
      </p:sp>
      <p:sp>
        <p:nvSpPr>
          <p:cNvPr id="20" name="正方形/長方形 19"/>
          <p:cNvSpPr/>
          <p:nvPr/>
        </p:nvSpPr>
        <p:spPr>
          <a:xfrm>
            <a:off x="369561" y="1917948"/>
            <a:ext cx="8404879" cy="3022104"/>
          </a:xfrm>
          <a:prstGeom prst="rect">
            <a:avLst/>
          </a:prstGeom>
          <a:solidFill>
            <a:schemeClr val="bg1"/>
          </a:solidFill>
          <a:ln w="127000">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75000"/>
                  <a:lumOff val="25000"/>
                </a:schemeClr>
              </a:solidFill>
            </a:endParaRPr>
          </a:p>
        </p:txBody>
      </p:sp>
      <p:sp>
        <p:nvSpPr>
          <p:cNvPr id="21" name="テキスト ボックス 20"/>
          <p:cNvSpPr txBox="1"/>
          <p:nvPr/>
        </p:nvSpPr>
        <p:spPr>
          <a:xfrm>
            <a:off x="0" y="2395383"/>
            <a:ext cx="9143999" cy="1950214"/>
          </a:xfrm>
          <a:prstGeom prst="rect">
            <a:avLst/>
          </a:prstGeom>
          <a:noFill/>
        </p:spPr>
        <p:txBody>
          <a:bodyPr wrap="square" rtlCol="0">
            <a:spAutoFit/>
          </a:bodyPr>
          <a:lstStyle/>
          <a:p>
            <a:pPr algn="ctr">
              <a:lnSpc>
                <a:spcPts val="7700"/>
              </a:lnSpc>
            </a:pPr>
            <a:r>
              <a:rPr kumimoji="1" lang="ja-JP" altLang="en-US" sz="6000" dirty="0">
                <a:solidFill>
                  <a:srgbClr val="548235"/>
                </a:solidFill>
                <a:effectLst/>
                <a:latin typeface="HGP創英角ｺﾞｼｯｸUB" panose="020B0900000000000000" pitchFamily="50" charset="-128"/>
                <a:ea typeface="HGP創英角ｺﾞｼｯｸUB" panose="020B0900000000000000" pitchFamily="50" charset="-128"/>
              </a:rPr>
              <a:t>近くの人と</a:t>
            </a:r>
            <a:endParaRPr kumimoji="1" lang="en-US" altLang="ja-JP" sz="6000" dirty="0">
              <a:solidFill>
                <a:srgbClr val="548235"/>
              </a:solidFill>
              <a:effectLst/>
              <a:latin typeface="HGP創英角ｺﾞｼｯｸUB" panose="020B0900000000000000" pitchFamily="50" charset="-128"/>
              <a:ea typeface="HGP創英角ｺﾞｼｯｸUB" panose="020B0900000000000000" pitchFamily="50" charset="-128"/>
            </a:endParaRPr>
          </a:p>
          <a:p>
            <a:pPr algn="ctr">
              <a:lnSpc>
                <a:spcPts val="7700"/>
              </a:lnSpc>
            </a:pPr>
            <a:r>
              <a:rPr kumimoji="1" lang="ja-JP" altLang="en-US" sz="6000" dirty="0">
                <a:solidFill>
                  <a:srgbClr val="548235"/>
                </a:solidFill>
                <a:effectLst/>
                <a:latin typeface="HGP創英角ｺﾞｼｯｸUB" panose="020B0900000000000000" pitchFamily="50" charset="-128"/>
                <a:ea typeface="HGP創英角ｺﾞｼｯｸUB" panose="020B0900000000000000" pitchFamily="50" charset="-128"/>
              </a:rPr>
              <a:t>見せ合ってみましょう。</a:t>
            </a:r>
            <a:endParaRPr kumimoji="1" lang="en-US" altLang="ja-JP" sz="6000" dirty="0">
              <a:solidFill>
                <a:srgbClr val="548235"/>
              </a:solidFill>
              <a:effectLst/>
              <a:latin typeface="HGP創英角ｺﾞｼｯｸUB" panose="020B0900000000000000" pitchFamily="50" charset="-128"/>
              <a:ea typeface="HGP創英角ｺﾞｼｯｸUB" panose="020B0900000000000000" pitchFamily="50" charset="-128"/>
            </a:endParaRPr>
          </a:p>
        </p:txBody>
      </p:sp>
      <p:pic>
        <p:nvPicPr>
          <p:cNvPr id="7" name="図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2877" y="4201966"/>
            <a:ext cx="3031524" cy="2557848"/>
          </a:xfrm>
          <a:prstGeom prst="rect">
            <a:avLst/>
          </a:prstGeom>
        </p:spPr>
      </p:pic>
    </p:spTree>
    <p:extLst>
      <p:ext uri="{BB962C8B-B14F-4D97-AF65-F5344CB8AC3E}">
        <p14:creationId xmlns:p14="http://schemas.microsoft.com/office/powerpoint/2010/main" val="42614768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64072C0-A585-A5A2-7013-F7B90DDF4D09}"/>
              </a:ext>
            </a:extLst>
          </p:cNvPr>
          <p:cNvSpPr>
            <a:spLocks noGrp="1"/>
          </p:cNvSpPr>
          <p:nvPr>
            <p:ph type="sldNum" sz="quarter" idx="12"/>
          </p:nvPr>
        </p:nvSpPr>
        <p:spPr/>
        <p:txBody>
          <a:bodyPr/>
          <a:lstStyle/>
          <a:p>
            <a:fld id="{24C545B7-4A76-41C6-A249-81AA962B1F89}" type="slidenum">
              <a:rPr kumimoji="1" lang="ja-JP" altLang="en-US" smtClean="0"/>
              <a:pPr/>
              <a:t>21</a:t>
            </a:fld>
            <a:endParaRPr kumimoji="1" lang="ja-JP" altLang="en-US"/>
          </a:p>
        </p:txBody>
      </p:sp>
      <p:sp>
        <p:nvSpPr>
          <p:cNvPr id="3" name="テキスト ボックス 2">
            <a:extLst>
              <a:ext uri="{FF2B5EF4-FFF2-40B4-BE49-F238E27FC236}">
                <a16:creationId xmlns:a16="http://schemas.microsoft.com/office/drawing/2014/main" id="{0F8494DB-FEBA-18DB-5315-236663D2B28B}"/>
              </a:ext>
            </a:extLst>
          </p:cNvPr>
          <p:cNvSpPr txBox="1"/>
          <p:nvPr/>
        </p:nvSpPr>
        <p:spPr>
          <a:xfrm>
            <a:off x="820163" y="1655321"/>
            <a:ext cx="6907660" cy="2151038"/>
          </a:xfrm>
          <a:prstGeom prst="rect">
            <a:avLst/>
          </a:prstGeom>
          <a:noFill/>
          <a:effectLst/>
        </p:spPr>
        <p:txBody>
          <a:bodyPr wrap="none" rtlCol="0">
            <a:spAutoFit/>
          </a:bodyPr>
          <a:lstStyle/>
          <a:p>
            <a:pPr>
              <a:lnSpc>
                <a:spcPct val="130000"/>
              </a:lnSpc>
            </a:pPr>
            <a:r>
              <a:rPr kumimoji="1" lang="ja-JP" altLang="en-US" sz="6000" dirty="0">
                <a:solidFill>
                  <a:srgbClr val="B52F25"/>
                </a:solidFill>
                <a:effectLst/>
                <a:latin typeface="HGP創英角ｺﾞｼｯｸUB" panose="020B0900000000000000" pitchFamily="50" charset="-128"/>
                <a:ea typeface="HGP創英角ｺﾞｼｯｸUB" panose="020B0900000000000000" pitchFamily="50" charset="-128"/>
              </a:rPr>
              <a:t>助ける側</a:t>
            </a:r>
            <a:r>
              <a:rPr kumimoji="1" lang="ja-JP" altLang="en-US" sz="5000" dirty="0">
                <a:effectLst/>
                <a:latin typeface="HGP創英角ｺﾞｼｯｸUB" panose="020B0900000000000000" pitchFamily="50" charset="-128"/>
                <a:ea typeface="HGP創英角ｺﾞｼｯｸUB" panose="020B0900000000000000" pitchFamily="50" charset="-128"/>
              </a:rPr>
              <a:t>になれることを</a:t>
            </a:r>
            <a:endParaRPr kumimoji="1" lang="en-US" altLang="ja-JP" sz="5000" dirty="0">
              <a:effectLst/>
              <a:latin typeface="HGP創英角ｺﾞｼｯｸUB" panose="020B0900000000000000" pitchFamily="50" charset="-128"/>
              <a:ea typeface="HGP創英角ｺﾞｼｯｸUB" panose="020B0900000000000000" pitchFamily="50" charset="-128"/>
            </a:endParaRPr>
          </a:p>
          <a:p>
            <a:pPr>
              <a:lnSpc>
                <a:spcPct val="130000"/>
              </a:lnSpc>
            </a:pPr>
            <a:r>
              <a:rPr kumimoji="1" lang="ja-JP" altLang="en-US" sz="5000" dirty="0">
                <a:effectLst/>
                <a:latin typeface="HGP創英角ｺﾞｼｯｸUB" panose="020B0900000000000000" pitchFamily="50" charset="-128"/>
                <a:ea typeface="HGP創英角ｺﾞｼｯｸUB" panose="020B0900000000000000" pitchFamily="50" charset="-128"/>
              </a:rPr>
              <a:t>考えてみよう！</a:t>
            </a:r>
          </a:p>
        </p:txBody>
      </p:sp>
      <p:pic>
        <p:nvPicPr>
          <p:cNvPr id="10" name="図 9">
            <a:extLst>
              <a:ext uri="{FF2B5EF4-FFF2-40B4-BE49-F238E27FC236}">
                <a16:creationId xmlns:a16="http://schemas.microsoft.com/office/drawing/2014/main" id="{81819A63-02B4-9F4E-E0A8-30C0095CE6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1725" y="3643928"/>
            <a:ext cx="2667000" cy="2243613"/>
          </a:xfrm>
          <a:prstGeom prst="rect">
            <a:avLst/>
          </a:prstGeom>
        </p:spPr>
      </p:pic>
      <p:sp>
        <p:nvSpPr>
          <p:cNvPr id="4" name="テキスト ボックス 3">
            <a:extLst>
              <a:ext uri="{FF2B5EF4-FFF2-40B4-BE49-F238E27FC236}">
                <a16:creationId xmlns:a16="http://schemas.microsoft.com/office/drawing/2014/main" id="{DDA0ACBE-7DF2-3575-46C4-2CCBAA1EEF40}"/>
              </a:ext>
            </a:extLst>
          </p:cNvPr>
          <p:cNvSpPr txBox="1"/>
          <p:nvPr/>
        </p:nvSpPr>
        <p:spPr>
          <a:xfrm>
            <a:off x="3114252" y="1694136"/>
            <a:ext cx="540000" cy="246221"/>
          </a:xfrm>
          <a:prstGeom prst="rect">
            <a:avLst/>
          </a:prstGeom>
          <a:noFill/>
        </p:spPr>
        <p:txBody>
          <a:bodyPr wrap="square" lIns="0" tIns="0" rIns="0" bIns="0" rtlCol="0" anchor="ctr" anchorCtr="0">
            <a:spAutoFit/>
          </a:bodyPr>
          <a:lstStyle/>
          <a:p>
            <a:pPr algn="dist"/>
            <a:r>
              <a:rPr kumimoji="1" lang="ja-JP" altLang="en-US" sz="1600" dirty="0">
                <a:solidFill>
                  <a:srgbClr val="B52F25"/>
                </a:solidFill>
                <a:latin typeface="HGP創英角ｺﾞｼｯｸUB" panose="020B0900000000000000" pitchFamily="50" charset="-128"/>
                <a:ea typeface="HGP創英角ｺﾞｼｯｸUB" panose="020B0900000000000000" pitchFamily="50" charset="-128"/>
              </a:rPr>
              <a:t>がわ</a:t>
            </a:r>
          </a:p>
        </p:txBody>
      </p:sp>
    </p:spTree>
    <p:extLst>
      <p:ext uri="{BB962C8B-B14F-4D97-AF65-F5344CB8AC3E}">
        <p14:creationId xmlns:p14="http://schemas.microsoft.com/office/powerpoint/2010/main" val="34390405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フリーフォーム 167"/>
          <p:cNvSpPr/>
          <p:nvPr/>
        </p:nvSpPr>
        <p:spPr>
          <a:xfrm>
            <a:off x="-291846" y="-19982"/>
            <a:ext cx="4876800" cy="7086600"/>
          </a:xfrm>
          <a:custGeom>
            <a:avLst/>
            <a:gdLst>
              <a:gd name="connsiteX0" fmla="*/ 63500 w 4876800"/>
              <a:gd name="connsiteY0" fmla="*/ 12700 h 7086600"/>
              <a:gd name="connsiteX1" fmla="*/ 4876800 w 4876800"/>
              <a:gd name="connsiteY1" fmla="*/ 0 h 7086600"/>
              <a:gd name="connsiteX2" fmla="*/ 2692400 w 4876800"/>
              <a:gd name="connsiteY2" fmla="*/ 7086600 h 7086600"/>
              <a:gd name="connsiteX3" fmla="*/ 0 w 4876800"/>
              <a:gd name="connsiteY3" fmla="*/ 7073900 h 7086600"/>
              <a:gd name="connsiteX4" fmla="*/ 63500 w 4876800"/>
              <a:gd name="connsiteY4" fmla="*/ 12700 h 7086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76800" h="7086600">
                <a:moveTo>
                  <a:pt x="63500" y="12700"/>
                </a:moveTo>
                <a:lnTo>
                  <a:pt x="4876800" y="0"/>
                </a:lnTo>
                <a:lnTo>
                  <a:pt x="2692400" y="7086600"/>
                </a:lnTo>
                <a:lnTo>
                  <a:pt x="0" y="7073900"/>
                </a:lnTo>
                <a:lnTo>
                  <a:pt x="63500" y="1270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p:txBody>
          <a:bodyPr/>
          <a:lstStyle/>
          <a:p>
            <a:fld id="{24C545B7-4A76-41C6-A249-81AA962B1F89}" type="slidenum">
              <a:rPr kumimoji="1" lang="ja-JP" altLang="en-US" smtClean="0"/>
              <a:pPr/>
              <a:t>22</a:t>
            </a:fld>
            <a:endParaRPr kumimoji="1" lang="ja-JP" altLang="en-US"/>
          </a:p>
        </p:txBody>
      </p:sp>
      <p:grpSp>
        <p:nvGrpSpPr>
          <p:cNvPr id="105" name="グループ化 104"/>
          <p:cNvGrpSpPr/>
          <p:nvPr/>
        </p:nvGrpSpPr>
        <p:grpSpPr>
          <a:xfrm>
            <a:off x="649656" y="3042838"/>
            <a:ext cx="3261502" cy="2519879"/>
            <a:chOff x="4242857" y="2445047"/>
            <a:chExt cx="4765731" cy="3682070"/>
          </a:xfrm>
        </p:grpSpPr>
        <p:sp>
          <p:nvSpPr>
            <p:cNvPr id="106" name="正方形/長方形 105"/>
            <p:cNvSpPr/>
            <p:nvPr/>
          </p:nvSpPr>
          <p:spPr>
            <a:xfrm>
              <a:off x="4779884" y="2881320"/>
              <a:ext cx="4083808" cy="3038893"/>
            </a:xfrm>
            <a:prstGeom prst="rect">
              <a:avLst/>
            </a:prstGeom>
            <a:solidFill>
              <a:schemeClr val="bg1">
                <a:lumMod val="75000"/>
              </a:scheme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grpSp>
          <p:nvGrpSpPr>
            <p:cNvPr id="107" name="グループ化 106"/>
            <p:cNvGrpSpPr/>
            <p:nvPr/>
          </p:nvGrpSpPr>
          <p:grpSpPr>
            <a:xfrm>
              <a:off x="5450105" y="2445047"/>
              <a:ext cx="2920585" cy="2453291"/>
              <a:chOff x="5450105" y="2445047"/>
              <a:chExt cx="2920585" cy="2453291"/>
            </a:xfrm>
          </p:grpSpPr>
          <p:pic>
            <p:nvPicPr>
              <p:cNvPr id="130" name="図 1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0105" y="2445047"/>
                <a:ext cx="2920585" cy="2453291"/>
              </a:xfrm>
              <a:prstGeom prst="rect">
                <a:avLst/>
              </a:prstGeom>
            </p:spPr>
          </p:pic>
          <p:sp>
            <p:nvSpPr>
              <p:cNvPr id="131" name="正方形/長方形 130"/>
              <p:cNvSpPr/>
              <p:nvPr/>
            </p:nvSpPr>
            <p:spPr>
              <a:xfrm>
                <a:off x="7054395" y="3357744"/>
                <a:ext cx="959637" cy="595131"/>
              </a:xfrm>
              <a:prstGeom prst="rect">
                <a:avLst/>
              </a:prstGeom>
              <a:gradFill>
                <a:gsLst>
                  <a:gs pos="0">
                    <a:schemeClr val="accent3">
                      <a:lumMod val="5000"/>
                      <a:lumOff val="95000"/>
                    </a:schemeClr>
                  </a:gs>
                  <a:gs pos="73000">
                    <a:schemeClr val="accent3">
                      <a:lumMod val="45000"/>
                      <a:lumOff val="55000"/>
                    </a:schemeClr>
                  </a:gs>
                  <a:gs pos="83000">
                    <a:schemeClr val="accent3">
                      <a:lumMod val="45000"/>
                      <a:lumOff val="55000"/>
                    </a:schemeClr>
                  </a:gs>
                  <a:gs pos="100000">
                    <a:schemeClr val="accent3">
                      <a:lumMod val="30000"/>
                      <a:lumOff val="70000"/>
                    </a:schemeClr>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32" name="正方形/長方形 131"/>
              <p:cNvSpPr/>
              <p:nvPr/>
            </p:nvSpPr>
            <p:spPr>
              <a:xfrm>
                <a:off x="6924676" y="3251205"/>
                <a:ext cx="1089356" cy="18056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a:solidFill>
                    <a:schemeClr val="accent1">
                      <a:lumMod val="75000"/>
                    </a:schemeClr>
                  </a:solidFill>
                </a:endParaRPr>
              </a:p>
            </p:txBody>
          </p:sp>
          <p:sp>
            <p:nvSpPr>
              <p:cNvPr id="133" name="正方形/長方形 132"/>
              <p:cNvSpPr/>
              <p:nvPr/>
            </p:nvSpPr>
            <p:spPr>
              <a:xfrm>
                <a:off x="6924674" y="3281564"/>
                <a:ext cx="185738" cy="67131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34" name="テキスト ボックス 133"/>
              <p:cNvSpPr txBox="1"/>
              <p:nvPr/>
            </p:nvSpPr>
            <p:spPr>
              <a:xfrm>
                <a:off x="6794025" y="3225480"/>
                <a:ext cx="461905" cy="762661"/>
              </a:xfrm>
              <a:prstGeom prst="rect">
                <a:avLst/>
              </a:prstGeom>
              <a:noFill/>
            </p:spPr>
            <p:txBody>
              <a:bodyPr vert="eaVert" wrap="none" rtlCol="0">
                <a:spAutoFit/>
              </a:bodyPr>
              <a:lstStyle/>
              <a:p>
                <a:pPr>
                  <a:lnSpc>
                    <a:spcPts val="500"/>
                  </a:lnSpc>
                </a:pPr>
                <a:r>
                  <a:rPr kumimoji="1" lang="ja-JP" altLang="en-US" sz="500" dirty="0">
                    <a:solidFill>
                      <a:schemeClr val="bg1"/>
                    </a:solidFill>
                    <a:latin typeface="HGP創英角ｺﾞｼｯｸUB" panose="020B0900000000000000" pitchFamily="50" charset="-128"/>
                    <a:ea typeface="HGP創英角ｺﾞｼｯｸUB" panose="020B0900000000000000" pitchFamily="50" charset="-128"/>
                  </a:rPr>
                  <a:t>警戒レベル４！</a:t>
                </a:r>
                <a:endParaRPr kumimoji="1" lang="en-US" altLang="ja-JP" sz="500" dirty="0">
                  <a:solidFill>
                    <a:schemeClr val="bg1"/>
                  </a:solidFill>
                  <a:latin typeface="HGP創英角ｺﾞｼｯｸUB" panose="020B0900000000000000" pitchFamily="50" charset="-128"/>
                  <a:ea typeface="HGP創英角ｺﾞｼｯｸUB" panose="020B0900000000000000" pitchFamily="50" charset="-128"/>
                </a:endParaRPr>
              </a:p>
              <a:p>
                <a:pPr>
                  <a:lnSpc>
                    <a:spcPts val="500"/>
                  </a:lnSpc>
                </a:pPr>
                <a:r>
                  <a:rPr kumimoji="1" lang="ja-JP" altLang="en-US" sz="500" dirty="0">
                    <a:solidFill>
                      <a:schemeClr val="bg1"/>
                    </a:solidFill>
                    <a:latin typeface="HGP創英角ｺﾞｼｯｸUB" panose="020B0900000000000000" pitchFamily="50" charset="-128"/>
                    <a:ea typeface="HGP創英角ｺﾞｼｯｸUB" panose="020B0900000000000000" pitchFamily="50" charset="-128"/>
                  </a:rPr>
                  <a:t>　　　　避難指示</a:t>
                </a:r>
              </a:p>
            </p:txBody>
          </p:sp>
          <p:sp>
            <p:nvSpPr>
              <p:cNvPr id="135" name="テキスト ボックス 134"/>
              <p:cNvSpPr txBox="1"/>
              <p:nvPr/>
            </p:nvSpPr>
            <p:spPr>
              <a:xfrm>
                <a:off x="7555589" y="3212687"/>
                <a:ext cx="550913" cy="247349"/>
              </a:xfrm>
              <a:prstGeom prst="rect">
                <a:avLst/>
              </a:prstGeom>
              <a:noFill/>
            </p:spPr>
            <p:txBody>
              <a:bodyPr wrap="none" rtlCol="0">
                <a:spAutoFit/>
              </a:bodyPr>
              <a:lstStyle/>
              <a:p>
                <a:r>
                  <a:rPr kumimoji="1" lang="ja-JP" altLang="en-US" sz="500" dirty="0">
                    <a:solidFill>
                      <a:schemeClr val="bg1"/>
                    </a:solidFill>
                    <a:latin typeface="HGP創英角ｺﾞｼｯｸUB" panose="020B0900000000000000" pitchFamily="50" charset="-128"/>
                    <a:ea typeface="HGP創英角ｺﾞｼｯｸUB" panose="020B0900000000000000" pitchFamily="50" charset="-128"/>
                  </a:rPr>
                  <a:t>●●市</a:t>
                </a:r>
              </a:p>
            </p:txBody>
          </p:sp>
          <p:grpSp>
            <p:nvGrpSpPr>
              <p:cNvPr id="136" name="グループ化 135"/>
              <p:cNvGrpSpPr/>
              <p:nvPr/>
            </p:nvGrpSpPr>
            <p:grpSpPr>
              <a:xfrm>
                <a:off x="7288425" y="3476512"/>
                <a:ext cx="600328" cy="461928"/>
                <a:chOff x="7459462" y="2357023"/>
                <a:chExt cx="1135535" cy="873747"/>
              </a:xfrm>
            </p:grpSpPr>
            <p:sp>
              <p:nvSpPr>
                <p:cNvPr id="139" name="正方形/長方形 138"/>
                <p:cNvSpPr/>
                <p:nvPr/>
              </p:nvSpPr>
              <p:spPr>
                <a:xfrm>
                  <a:off x="7459462" y="2357023"/>
                  <a:ext cx="835939" cy="645380"/>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a:p>
              </p:txBody>
            </p:sp>
            <p:pic>
              <p:nvPicPr>
                <p:cNvPr id="140" name="図 13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96140" y="2357023"/>
                  <a:ext cx="645380" cy="645380"/>
                </a:xfrm>
                <a:prstGeom prst="rect">
                  <a:avLst/>
                </a:prstGeom>
              </p:spPr>
            </p:pic>
            <p:pic>
              <p:nvPicPr>
                <p:cNvPr id="141" name="図 14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04427" y="2531870"/>
                  <a:ext cx="590570" cy="698900"/>
                </a:xfrm>
                <a:prstGeom prst="rect">
                  <a:avLst/>
                </a:prstGeom>
              </p:spPr>
            </p:pic>
          </p:grpSp>
          <p:sp>
            <p:nvSpPr>
              <p:cNvPr id="137" name="フリーフォーム 136"/>
              <p:cNvSpPr/>
              <p:nvPr/>
            </p:nvSpPr>
            <p:spPr>
              <a:xfrm>
                <a:off x="6057900" y="2927350"/>
                <a:ext cx="673100" cy="1371600"/>
              </a:xfrm>
              <a:custGeom>
                <a:avLst/>
                <a:gdLst>
                  <a:gd name="connsiteX0" fmla="*/ 76200 w 673100"/>
                  <a:gd name="connsiteY0" fmla="*/ 0 h 1339850"/>
                  <a:gd name="connsiteX1" fmla="*/ 673100 w 673100"/>
                  <a:gd name="connsiteY1" fmla="*/ 0 h 1339850"/>
                  <a:gd name="connsiteX2" fmla="*/ 666750 w 673100"/>
                  <a:gd name="connsiteY2" fmla="*/ 1339850 h 1339850"/>
                  <a:gd name="connsiteX3" fmla="*/ 596900 w 673100"/>
                  <a:gd name="connsiteY3" fmla="*/ 1327150 h 1339850"/>
                  <a:gd name="connsiteX4" fmla="*/ 596900 w 673100"/>
                  <a:gd name="connsiteY4" fmla="*/ 984250 h 1339850"/>
                  <a:gd name="connsiteX5" fmla="*/ 520700 w 673100"/>
                  <a:gd name="connsiteY5" fmla="*/ 914400 h 1339850"/>
                  <a:gd name="connsiteX6" fmla="*/ 0 w 673100"/>
                  <a:gd name="connsiteY6" fmla="*/ 927100 h 1339850"/>
                  <a:gd name="connsiteX7" fmla="*/ 0 w 673100"/>
                  <a:gd name="connsiteY7" fmla="*/ 819150 h 1339850"/>
                  <a:gd name="connsiteX8" fmla="*/ 76200 w 673100"/>
                  <a:gd name="connsiteY8" fmla="*/ 0 h 1339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3100" h="1339850">
                    <a:moveTo>
                      <a:pt x="76200" y="0"/>
                    </a:moveTo>
                    <a:lnTo>
                      <a:pt x="673100" y="0"/>
                    </a:lnTo>
                    <a:cubicBezTo>
                      <a:pt x="670983" y="446617"/>
                      <a:pt x="668867" y="893233"/>
                      <a:pt x="666750" y="1339850"/>
                    </a:cubicBezTo>
                    <a:lnTo>
                      <a:pt x="596900" y="1327150"/>
                    </a:lnTo>
                    <a:lnTo>
                      <a:pt x="596900" y="984250"/>
                    </a:lnTo>
                    <a:lnTo>
                      <a:pt x="520700" y="914400"/>
                    </a:lnTo>
                    <a:lnTo>
                      <a:pt x="0" y="927100"/>
                    </a:lnTo>
                    <a:lnTo>
                      <a:pt x="0" y="819150"/>
                    </a:lnTo>
                    <a:lnTo>
                      <a:pt x="76200" y="0"/>
                    </a:lnTo>
                    <a:close/>
                  </a:path>
                </a:pathLst>
              </a:custGeom>
              <a:gradFill flip="none" rotWithShape="1">
                <a:gsLst>
                  <a:gs pos="36000">
                    <a:schemeClr val="accent3">
                      <a:lumMod val="5000"/>
                      <a:lumOff val="95000"/>
                    </a:schemeClr>
                  </a:gs>
                  <a:gs pos="63000">
                    <a:schemeClr val="accent3">
                      <a:lumMod val="45000"/>
                      <a:lumOff val="55000"/>
                    </a:schemeClr>
                  </a:gs>
                  <a:gs pos="83000">
                    <a:schemeClr val="accent3">
                      <a:lumMod val="45000"/>
                      <a:lumOff val="55000"/>
                    </a:schemeClr>
                  </a:gs>
                  <a:gs pos="100000">
                    <a:schemeClr val="accent3">
                      <a:lumMod val="30000"/>
                      <a:lumOff val="70000"/>
                    </a:schemeClr>
                  </a:gs>
                </a:gsLst>
                <a:path path="circle">
                  <a:fillToRect l="100000" t="100000"/>
                </a:path>
                <a:tileRect r="-100000" b="-100000"/>
              </a:gra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38" name="フリーフォーム 137"/>
              <p:cNvSpPr/>
              <p:nvPr/>
            </p:nvSpPr>
            <p:spPr>
              <a:xfrm>
                <a:off x="6788150" y="2933700"/>
                <a:ext cx="584200" cy="1416050"/>
              </a:xfrm>
              <a:custGeom>
                <a:avLst/>
                <a:gdLst>
                  <a:gd name="connsiteX0" fmla="*/ 12700 w 584200"/>
                  <a:gd name="connsiteY0" fmla="*/ 0 h 1416050"/>
                  <a:gd name="connsiteX1" fmla="*/ 565150 w 584200"/>
                  <a:gd name="connsiteY1" fmla="*/ 6350 h 1416050"/>
                  <a:gd name="connsiteX2" fmla="*/ 584200 w 584200"/>
                  <a:gd name="connsiteY2" fmla="*/ 260350 h 1416050"/>
                  <a:gd name="connsiteX3" fmla="*/ 88900 w 584200"/>
                  <a:gd name="connsiteY3" fmla="*/ 266700 h 1416050"/>
                  <a:gd name="connsiteX4" fmla="*/ 101600 w 584200"/>
                  <a:gd name="connsiteY4" fmla="*/ 1060450 h 1416050"/>
                  <a:gd name="connsiteX5" fmla="*/ 495300 w 584200"/>
                  <a:gd name="connsiteY5" fmla="*/ 1085850 h 1416050"/>
                  <a:gd name="connsiteX6" fmla="*/ 571500 w 584200"/>
                  <a:gd name="connsiteY6" fmla="*/ 1111250 h 1416050"/>
                  <a:gd name="connsiteX7" fmla="*/ 514350 w 584200"/>
                  <a:gd name="connsiteY7" fmla="*/ 1143000 h 1416050"/>
                  <a:gd name="connsiteX8" fmla="*/ 101600 w 584200"/>
                  <a:gd name="connsiteY8" fmla="*/ 1143000 h 1416050"/>
                  <a:gd name="connsiteX9" fmla="*/ 69850 w 584200"/>
                  <a:gd name="connsiteY9" fmla="*/ 1416050 h 1416050"/>
                  <a:gd name="connsiteX10" fmla="*/ 0 w 584200"/>
                  <a:gd name="connsiteY10" fmla="*/ 1377950 h 1416050"/>
                  <a:gd name="connsiteX11" fmla="*/ 12700 w 584200"/>
                  <a:gd name="connsiteY11" fmla="*/ 0 h 141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4200" h="1416050">
                    <a:moveTo>
                      <a:pt x="12700" y="0"/>
                    </a:moveTo>
                    <a:lnTo>
                      <a:pt x="565150" y="6350"/>
                    </a:lnTo>
                    <a:lnTo>
                      <a:pt x="584200" y="260350"/>
                    </a:lnTo>
                    <a:lnTo>
                      <a:pt x="88900" y="266700"/>
                    </a:lnTo>
                    <a:lnTo>
                      <a:pt x="101600" y="1060450"/>
                    </a:lnTo>
                    <a:lnTo>
                      <a:pt x="495300" y="1085850"/>
                    </a:lnTo>
                    <a:lnTo>
                      <a:pt x="571500" y="1111250"/>
                    </a:lnTo>
                    <a:lnTo>
                      <a:pt x="514350" y="1143000"/>
                    </a:lnTo>
                    <a:lnTo>
                      <a:pt x="101600" y="1143000"/>
                    </a:lnTo>
                    <a:lnTo>
                      <a:pt x="69850" y="1416050"/>
                    </a:lnTo>
                    <a:lnTo>
                      <a:pt x="0" y="1377950"/>
                    </a:lnTo>
                    <a:cubicBezTo>
                      <a:pt x="2117" y="920750"/>
                      <a:pt x="4233" y="463550"/>
                      <a:pt x="12700" y="0"/>
                    </a:cubicBezTo>
                    <a:close/>
                  </a:path>
                </a:pathLst>
              </a:custGeom>
              <a:gradFill flip="none" rotWithShape="1">
                <a:gsLst>
                  <a:gs pos="31000">
                    <a:schemeClr val="accent3">
                      <a:lumMod val="5000"/>
                      <a:lumOff val="95000"/>
                    </a:schemeClr>
                  </a:gs>
                  <a:gs pos="63000">
                    <a:schemeClr val="accent3">
                      <a:lumMod val="45000"/>
                      <a:lumOff val="55000"/>
                    </a:schemeClr>
                  </a:gs>
                  <a:gs pos="83000">
                    <a:schemeClr val="accent3">
                      <a:lumMod val="45000"/>
                      <a:lumOff val="55000"/>
                    </a:schemeClr>
                  </a:gs>
                  <a:gs pos="100000">
                    <a:schemeClr val="accent3">
                      <a:lumMod val="30000"/>
                      <a:lumOff val="70000"/>
                    </a:schemeClr>
                  </a:gs>
                </a:gsLst>
                <a:path path="circle">
                  <a:fillToRect l="50000" t="50000" r="50000" b="50000"/>
                </a:path>
                <a:tileRect/>
              </a:gra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grpSp>
        <p:pic>
          <p:nvPicPr>
            <p:cNvPr id="108" name="図 10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63087" y="3462843"/>
              <a:ext cx="1363911" cy="1466571"/>
            </a:xfrm>
            <a:prstGeom prst="rect">
              <a:avLst/>
            </a:prstGeom>
          </p:spPr>
        </p:pic>
        <p:grpSp>
          <p:nvGrpSpPr>
            <p:cNvPr id="124" name="グループ化 123"/>
            <p:cNvGrpSpPr/>
            <p:nvPr/>
          </p:nvGrpSpPr>
          <p:grpSpPr>
            <a:xfrm rot="21238545">
              <a:off x="4242857" y="4975727"/>
              <a:ext cx="4765731" cy="1151390"/>
              <a:chOff x="4937348" y="2557113"/>
              <a:chExt cx="4206648" cy="1016318"/>
            </a:xfrm>
          </p:grpSpPr>
          <p:sp>
            <p:nvSpPr>
              <p:cNvPr id="128" name="正方形/長方形 127"/>
              <p:cNvSpPr/>
              <p:nvPr/>
            </p:nvSpPr>
            <p:spPr>
              <a:xfrm>
                <a:off x="4938561" y="2557113"/>
                <a:ext cx="4205435" cy="1016318"/>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129" name="テキスト ボックス 128"/>
              <p:cNvSpPr txBox="1"/>
              <p:nvPr/>
            </p:nvSpPr>
            <p:spPr>
              <a:xfrm>
                <a:off x="4937348" y="2629380"/>
                <a:ext cx="4069322" cy="939076"/>
              </a:xfrm>
              <a:prstGeom prst="rect">
                <a:avLst/>
              </a:prstGeom>
              <a:noFill/>
            </p:spPr>
            <p:txBody>
              <a:bodyPr wrap="none" rtlCol="0">
                <a:spAutoFit/>
              </a:bodyPr>
              <a:lstStyle/>
              <a:p>
                <a:pPr>
                  <a:lnSpc>
                    <a:spcPct val="110000"/>
                  </a:lnSpc>
                </a:pPr>
                <a:r>
                  <a:rPr kumimoji="1" lang="ja-JP" altLang="en-US" sz="2000" dirty="0">
                    <a:solidFill>
                      <a:schemeClr val="bg1"/>
                    </a:solidFill>
                    <a:latin typeface="HGP創英角ｺﾞｼｯｸUB" panose="020B0900000000000000" pitchFamily="50" charset="-128"/>
                    <a:ea typeface="HGP創英角ｺﾞｼｯｸUB" panose="020B0900000000000000" pitchFamily="50" charset="-128"/>
                  </a:rPr>
                  <a:t>おとなりの人は</a:t>
                </a:r>
                <a:endParaRPr kumimoji="1" lang="en-US" altLang="ja-JP" sz="2000" dirty="0">
                  <a:solidFill>
                    <a:schemeClr val="bg1"/>
                  </a:solidFill>
                  <a:latin typeface="HGP創英角ｺﾞｼｯｸUB" panose="020B0900000000000000" pitchFamily="50" charset="-128"/>
                  <a:ea typeface="HGP創英角ｺﾞｼｯｸUB" panose="020B0900000000000000" pitchFamily="50" charset="-128"/>
                </a:endParaRPr>
              </a:p>
              <a:p>
                <a:pPr>
                  <a:lnSpc>
                    <a:spcPct val="110000"/>
                  </a:lnSpc>
                </a:pPr>
                <a:r>
                  <a:rPr kumimoji="1" lang="ja-JP" altLang="en-US" sz="2000" dirty="0">
                    <a:solidFill>
                      <a:schemeClr val="bg1"/>
                    </a:solidFill>
                    <a:latin typeface="HGP創英角ｺﾞｼｯｸUB" panose="020B0900000000000000" pitchFamily="50" charset="-128"/>
                    <a:ea typeface="HGP創英角ｺﾞｼｯｸUB" panose="020B0900000000000000" pitchFamily="50" charset="-128"/>
                  </a:rPr>
                  <a:t>避難せず家にいるようです。</a:t>
                </a:r>
              </a:p>
            </p:txBody>
          </p:sp>
        </p:grpSp>
        <p:cxnSp>
          <p:nvCxnSpPr>
            <p:cNvPr id="110" name="直線コネクタ 109"/>
            <p:cNvCxnSpPr/>
            <p:nvPr/>
          </p:nvCxnSpPr>
          <p:spPr>
            <a:xfrm>
              <a:off x="6222036" y="3157362"/>
              <a:ext cx="118353" cy="130592"/>
            </a:xfrm>
            <a:prstGeom prst="line">
              <a:avLst/>
            </a:prstGeom>
            <a:ln w="25400" cap="rnd">
              <a:solidFill>
                <a:schemeClr val="accent1">
                  <a:lumMod val="60000"/>
                  <a:lumOff val="40000"/>
                </a:schemeClr>
              </a:solidFill>
              <a:round/>
            </a:ln>
          </p:spPr>
          <p:style>
            <a:lnRef idx="1">
              <a:schemeClr val="accent1"/>
            </a:lnRef>
            <a:fillRef idx="0">
              <a:schemeClr val="accent1"/>
            </a:fillRef>
            <a:effectRef idx="0">
              <a:schemeClr val="accent1"/>
            </a:effectRef>
            <a:fontRef idx="minor">
              <a:schemeClr val="tx1"/>
            </a:fontRef>
          </p:style>
        </p:cxnSp>
        <p:cxnSp>
          <p:nvCxnSpPr>
            <p:cNvPr id="111" name="直線コネクタ 110"/>
            <p:cNvCxnSpPr/>
            <p:nvPr/>
          </p:nvCxnSpPr>
          <p:spPr>
            <a:xfrm>
              <a:off x="6418527" y="3013966"/>
              <a:ext cx="148529" cy="163888"/>
            </a:xfrm>
            <a:prstGeom prst="line">
              <a:avLst/>
            </a:prstGeom>
            <a:ln w="25400" cap="rnd">
              <a:solidFill>
                <a:schemeClr val="accent1">
                  <a:lumMod val="60000"/>
                  <a:lumOff val="40000"/>
                </a:schemeClr>
              </a:solidFill>
              <a:round/>
            </a:ln>
          </p:spPr>
          <p:style>
            <a:lnRef idx="1">
              <a:schemeClr val="accent1"/>
            </a:lnRef>
            <a:fillRef idx="0">
              <a:schemeClr val="accent1"/>
            </a:fillRef>
            <a:effectRef idx="0">
              <a:schemeClr val="accent1"/>
            </a:effectRef>
            <a:fontRef idx="minor">
              <a:schemeClr val="tx1"/>
            </a:fontRef>
          </p:style>
        </p:cxnSp>
        <p:cxnSp>
          <p:nvCxnSpPr>
            <p:cNvPr id="112" name="直線コネクタ 111"/>
            <p:cNvCxnSpPr/>
            <p:nvPr/>
          </p:nvCxnSpPr>
          <p:spPr>
            <a:xfrm>
              <a:off x="6154712" y="3338359"/>
              <a:ext cx="148529" cy="163888"/>
            </a:xfrm>
            <a:prstGeom prst="line">
              <a:avLst/>
            </a:prstGeom>
            <a:ln w="25400" cap="rnd">
              <a:solidFill>
                <a:schemeClr val="accent1">
                  <a:lumMod val="60000"/>
                  <a:lumOff val="40000"/>
                </a:schemeClr>
              </a:solidFill>
              <a:round/>
            </a:ln>
          </p:spPr>
          <p:style>
            <a:lnRef idx="1">
              <a:schemeClr val="accent1"/>
            </a:lnRef>
            <a:fillRef idx="0">
              <a:schemeClr val="accent1"/>
            </a:fillRef>
            <a:effectRef idx="0">
              <a:schemeClr val="accent1"/>
            </a:effectRef>
            <a:fontRef idx="minor">
              <a:schemeClr val="tx1"/>
            </a:fontRef>
          </p:style>
        </p:cxnSp>
        <p:cxnSp>
          <p:nvCxnSpPr>
            <p:cNvPr id="113" name="直線コネクタ 112"/>
            <p:cNvCxnSpPr/>
            <p:nvPr/>
          </p:nvCxnSpPr>
          <p:spPr>
            <a:xfrm>
              <a:off x="6602165" y="3225428"/>
              <a:ext cx="75063" cy="82825"/>
            </a:xfrm>
            <a:prstGeom prst="line">
              <a:avLst/>
            </a:prstGeom>
            <a:ln w="25400" cap="rnd">
              <a:solidFill>
                <a:schemeClr val="accent1">
                  <a:lumMod val="60000"/>
                  <a:lumOff val="40000"/>
                </a:schemeClr>
              </a:solidFill>
              <a:round/>
            </a:ln>
          </p:spPr>
          <p:style>
            <a:lnRef idx="1">
              <a:schemeClr val="accent1"/>
            </a:lnRef>
            <a:fillRef idx="0">
              <a:schemeClr val="accent1"/>
            </a:fillRef>
            <a:effectRef idx="0">
              <a:schemeClr val="accent1"/>
            </a:effectRef>
            <a:fontRef idx="minor">
              <a:schemeClr val="tx1"/>
            </a:fontRef>
          </p:style>
        </p:cxnSp>
        <p:cxnSp>
          <p:nvCxnSpPr>
            <p:cNvPr id="114" name="直線コネクタ 113"/>
            <p:cNvCxnSpPr/>
            <p:nvPr/>
          </p:nvCxnSpPr>
          <p:spPr>
            <a:xfrm>
              <a:off x="6399760" y="3218308"/>
              <a:ext cx="189198" cy="208764"/>
            </a:xfrm>
            <a:prstGeom prst="line">
              <a:avLst/>
            </a:prstGeom>
            <a:ln w="25400" cap="rnd">
              <a:solidFill>
                <a:schemeClr val="accent1">
                  <a:lumMod val="60000"/>
                  <a:lumOff val="40000"/>
                </a:schemeClr>
              </a:solidFill>
              <a:round/>
            </a:ln>
          </p:spPr>
          <p:style>
            <a:lnRef idx="1">
              <a:schemeClr val="accent1"/>
            </a:lnRef>
            <a:fillRef idx="0">
              <a:schemeClr val="accent1"/>
            </a:fillRef>
            <a:effectRef idx="0">
              <a:schemeClr val="accent1"/>
            </a:effectRef>
            <a:fontRef idx="minor">
              <a:schemeClr val="tx1"/>
            </a:fontRef>
          </p:style>
        </p:cxnSp>
        <p:cxnSp>
          <p:nvCxnSpPr>
            <p:cNvPr id="115" name="直線コネクタ 114"/>
            <p:cNvCxnSpPr/>
            <p:nvPr/>
          </p:nvCxnSpPr>
          <p:spPr>
            <a:xfrm>
              <a:off x="6374439" y="3328018"/>
              <a:ext cx="118353" cy="130592"/>
            </a:xfrm>
            <a:prstGeom prst="line">
              <a:avLst/>
            </a:prstGeom>
            <a:ln w="25400" cap="rnd">
              <a:solidFill>
                <a:schemeClr val="accent1">
                  <a:lumMod val="60000"/>
                  <a:lumOff val="40000"/>
                </a:schemeClr>
              </a:solidFill>
              <a:round/>
            </a:ln>
          </p:spPr>
          <p:style>
            <a:lnRef idx="1">
              <a:schemeClr val="accent1"/>
            </a:lnRef>
            <a:fillRef idx="0">
              <a:schemeClr val="accent1"/>
            </a:fillRef>
            <a:effectRef idx="0">
              <a:schemeClr val="accent1"/>
            </a:effectRef>
            <a:fontRef idx="minor">
              <a:schemeClr val="tx1"/>
            </a:fontRef>
          </p:style>
        </p:cxnSp>
        <p:cxnSp>
          <p:nvCxnSpPr>
            <p:cNvPr id="116" name="直線コネクタ 115"/>
            <p:cNvCxnSpPr/>
            <p:nvPr/>
          </p:nvCxnSpPr>
          <p:spPr>
            <a:xfrm>
              <a:off x="6112689" y="3680477"/>
              <a:ext cx="148529" cy="163888"/>
            </a:xfrm>
            <a:prstGeom prst="line">
              <a:avLst/>
            </a:prstGeom>
            <a:ln w="25400" cap="rnd">
              <a:solidFill>
                <a:schemeClr val="accent1">
                  <a:lumMod val="60000"/>
                  <a:lumOff val="40000"/>
                </a:schemeClr>
              </a:solidFill>
              <a:round/>
            </a:ln>
          </p:spPr>
          <p:style>
            <a:lnRef idx="1">
              <a:schemeClr val="accent1"/>
            </a:lnRef>
            <a:fillRef idx="0">
              <a:schemeClr val="accent1"/>
            </a:fillRef>
            <a:effectRef idx="0">
              <a:schemeClr val="accent1"/>
            </a:effectRef>
            <a:fontRef idx="minor">
              <a:schemeClr val="tx1"/>
            </a:fontRef>
          </p:style>
        </p:cxnSp>
        <p:cxnSp>
          <p:nvCxnSpPr>
            <p:cNvPr id="117" name="直線コネクタ 116"/>
            <p:cNvCxnSpPr/>
            <p:nvPr/>
          </p:nvCxnSpPr>
          <p:spPr>
            <a:xfrm>
              <a:off x="6121373" y="3526174"/>
              <a:ext cx="195460" cy="215673"/>
            </a:xfrm>
            <a:prstGeom prst="line">
              <a:avLst/>
            </a:prstGeom>
            <a:ln w="25400" cap="rnd">
              <a:solidFill>
                <a:schemeClr val="accent1">
                  <a:lumMod val="60000"/>
                  <a:lumOff val="40000"/>
                </a:schemeClr>
              </a:solidFill>
              <a:round/>
            </a:ln>
          </p:spPr>
          <p:style>
            <a:lnRef idx="1">
              <a:schemeClr val="accent1"/>
            </a:lnRef>
            <a:fillRef idx="0">
              <a:schemeClr val="accent1"/>
            </a:fillRef>
            <a:effectRef idx="0">
              <a:schemeClr val="accent1"/>
            </a:effectRef>
            <a:fontRef idx="minor">
              <a:schemeClr val="tx1"/>
            </a:fontRef>
          </p:style>
        </p:cxnSp>
        <p:cxnSp>
          <p:nvCxnSpPr>
            <p:cNvPr id="118" name="直線コネクタ 117"/>
            <p:cNvCxnSpPr/>
            <p:nvPr/>
          </p:nvCxnSpPr>
          <p:spPr>
            <a:xfrm>
              <a:off x="6349016" y="3415375"/>
              <a:ext cx="118353" cy="130592"/>
            </a:xfrm>
            <a:prstGeom prst="line">
              <a:avLst/>
            </a:prstGeom>
            <a:ln w="25400" cap="rnd">
              <a:solidFill>
                <a:schemeClr val="accent1">
                  <a:lumMod val="60000"/>
                  <a:lumOff val="40000"/>
                </a:schemeClr>
              </a:solidFill>
              <a:round/>
            </a:ln>
          </p:spPr>
          <p:style>
            <a:lnRef idx="1">
              <a:schemeClr val="accent1"/>
            </a:lnRef>
            <a:fillRef idx="0">
              <a:schemeClr val="accent1"/>
            </a:fillRef>
            <a:effectRef idx="0">
              <a:schemeClr val="accent1"/>
            </a:effectRef>
            <a:fontRef idx="minor">
              <a:schemeClr val="tx1"/>
            </a:fontRef>
          </p:style>
        </p:cxnSp>
        <p:cxnSp>
          <p:nvCxnSpPr>
            <p:cNvPr id="119" name="直線コネクタ 118"/>
            <p:cNvCxnSpPr/>
            <p:nvPr/>
          </p:nvCxnSpPr>
          <p:spPr>
            <a:xfrm>
              <a:off x="6304620" y="3581307"/>
              <a:ext cx="148529" cy="163888"/>
            </a:xfrm>
            <a:prstGeom prst="line">
              <a:avLst/>
            </a:prstGeom>
            <a:ln w="25400" cap="rnd">
              <a:solidFill>
                <a:schemeClr val="accent1">
                  <a:lumMod val="60000"/>
                  <a:lumOff val="40000"/>
                </a:schemeClr>
              </a:solidFill>
              <a:round/>
            </a:ln>
          </p:spPr>
          <p:style>
            <a:lnRef idx="1">
              <a:schemeClr val="accent1"/>
            </a:lnRef>
            <a:fillRef idx="0">
              <a:schemeClr val="accent1"/>
            </a:fillRef>
            <a:effectRef idx="0">
              <a:schemeClr val="accent1"/>
            </a:effectRef>
            <a:fontRef idx="minor">
              <a:schemeClr val="tx1"/>
            </a:fontRef>
          </p:style>
        </p:cxnSp>
        <p:cxnSp>
          <p:nvCxnSpPr>
            <p:cNvPr id="120" name="直線コネクタ 119"/>
            <p:cNvCxnSpPr/>
            <p:nvPr/>
          </p:nvCxnSpPr>
          <p:spPr>
            <a:xfrm>
              <a:off x="6501418" y="3586032"/>
              <a:ext cx="118353" cy="130592"/>
            </a:xfrm>
            <a:prstGeom prst="line">
              <a:avLst/>
            </a:prstGeom>
            <a:ln w="25400" cap="rnd">
              <a:solidFill>
                <a:schemeClr val="accent1">
                  <a:lumMod val="60000"/>
                  <a:lumOff val="40000"/>
                </a:schemeClr>
              </a:solidFill>
              <a:round/>
            </a:ln>
          </p:spPr>
          <p:style>
            <a:lnRef idx="1">
              <a:schemeClr val="accent1"/>
            </a:lnRef>
            <a:fillRef idx="0">
              <a:schemeClr val="accent1"/>
            </a:fillRef>
            <a:effectRef idx="0">
              <a:schemeClr val="accent1"/>
            </a:effectRef>
            <a:fontRef idx="minor">
              <a:schemeClr val="tx1"/>
            </a:fontRef>
          </p:style>
        </p:cxnSp>
        <p:cxnSp>
          <p:nvCxnSpPr>
            <p:cNvPr id="121" name="直線コネクタ 120"/>
            <p:cNvCxnSpPr/>
            <p:nvPr/>
          </p:nvCxnSpPr>
          <p:spPr>
            <a:xfrm>
              <a:off x="6943278" y="3012351"/>
              <a:ext cx="148529" cy="163888"/>
            </a:xfrm>
            <a:prstGeom prst="line">
              <a:avLst/>
            </a:prstGeom>
            <a:ln w="25400" cap="rnd">
              <a:solidFill>
                <a:schemeClr val="accent1">
                  <a:lumMod val="60000"/>
                  <a:lumOff val="40000"/>
                </a:schemeClr>
              </a:solidFill>
              <a:round/>
            </a:ln>
          </p:spPr>
          <p:style>
            <a:lnRef idx="1">
              <a:schemeClr val="accent1"/>
            </a:lnRef>
            <a:fillRef idx="0">
              <a:schemeClr val="accent1"/>
            </a:fillRef>
            <a:effectRef idx="0">
              <a:schemeClr val="accent1"/>
            </a:effectRef>
            <a:fontRef idx="minor">
              <a:schemeClr val="tx1"/>
            </a:fontRef>
          </p:style>
        </p:cxnSp>
        <p:cxnSp>
          <p:nvCxnSpPr>
            <p:cNvPr id="122" name="直線コネクタ 121"/>
            <p:cNvCxnSpPr/>
            <p:nvPr/>
          </p:nvCxnSpPr>
          <p:spPr>
            <a:xfrm>
              <a:off x="6849611" y="3023483"/>
              <a:ext cx="75063" cy="82825"/>
            </a:xfrm>
            <a:prstGeom prst="line">
              <a:avLst/>
            </a:prstGeom>
            <a:ln w="25400" cap="rnd">
              <a:solidFill>
                <a:schemeClr val="accent1">
                  <a:lumMod val="60000"/>
                  <a:lumOff val="40000"/>
                </a:schemeClr>
              </a:solidFill>
              <a:round/>
            </a:ln>
          </p:spPr>
          <p:style>
            <a:lnRef idx="1">
              <a:schemeClr val="accent1"/>
            </a:lnRef>
            <a:fillRef idx="0">
              <a:schemeClr val="accent1"/>
            </a:fillRef>
            <a:effectRef idx="0">
              <a:schemeClr val="accent1"/>
            </a:effectRef>
            <a:fontRef idx="minor">
              <a:schemeClr val="tx1"/>
            </a:fontRef>
          </p:style>
        </p:cxnSp>
        <p:cxnSp>
          <p:nvCxnSpPr>
            <p:cNvPr id="123" name="直線コネクタ 122"/>
            <p:cNvCxnSpPr/>
            <p:nvPr/>
          </p:nvCxnSpPr>
          <p:spPr>
            <a:xfrm>
              <a:off x="7069603" y="3003217"/>
              <a:ext cx="148529" cy="163888"/>
            </a:xfrm>
            <a:prstGeom prst="line">
              <a:avLst/>
            </a:prstGeom>
            <a:ln w="25400" cap="rnd">
              <a:solidFill>
                <a:schemeClr val="accent1">
                  <a:lumMod val="60000"/>
                  <a:lumOff val="40000"/>
                </a:schemeClr>
              </a:solidFill>
              <a:round/>
            </a:ln>
          </p:spPr>
          <p:style>
            <a:lnRef idx="1">
              <a:schemeClr val="accent1"/>
            </a:lnRef>
            <a:fillRef idx="0">
              <a:schemeClr val="accent1"/>
            </a:fillRef>
            <a:effectRef idx="0">
              <a:schemeClr val="accent1"/>
            </a:effectRef>
            <a:fontRef idx="minor">
              <a:schemeClr val="tx1"/>
            </a:fontRef>
          </p:style>
        </p:cxnSp>
      </p:grpSp>
      <p:sp>
        <p:nvSpPr>
          <p:cNvPr id="146" name="星 12 145"/>
          <p:cNvSpPr/>
          <p:nvPr/>
        </p:nvSpPr>
        <p:spPr>
          <a:xfrm>
            <a:off x="2913103" y="3995553"/>
            <a:ext cx="1154552" cy="1154552"/>
          </a:xfrm>
          <a:prstGeom prst="star12">
            <a:avLst>
              <a:gd name="adj" fmla="val 3015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7" name="テキスト ボックス 146"/>
          <p:cNvSpPr txBox="1"/>
          <p:nvPr/>
        </p:nvSpPr>
        <p:spPr>
          <a:xfrm rot="985020">
            <a:off x="3090269" y="4135443"/>
            <a:ext cx="800219" cy="830997"/>
          </a:xfrm>
          <a:prstGeom prst="rect">
            <a:avLst/>
          </a:prstGeom>
          <a:noFill/>
        </p:spPr>
        <p:txBody>
          <a:bodyPr wrap="none" rtlCol="0">
            <a:spAutoFit/>
          </a:bodyPr>
          <a:lstStyle/>
          <a:p>
            <a:r>
              <a:rPr kumimoji="1" lang="ja-JP" altLang="en-US" sz="4800" dirty="0">
                <a:latin typeface="HGP創英角ｺﾞｼｯｸUB" panose="020B0900000000000000" pitchFamily="50" charset="-128"/>
                <a:ea typeface="HGP創英角ｺﾞｼｯｸUB" panose="020B0900000000000000" pitchFamily="50" charset="-128"/>
              </a:rPr>
              <a:t>！</a:t>
            </a:r>
          </a:p>
        </p:txBody>
      </p:sp>
      <p:sp>
        <p:nvSpPr>
          <p:cNvPr id="197" name="テキスト ボックス 196"/>
          <p:cNvSpPr txBox="1"/>
          <p:nvPr/>
        </p:nvSpPr>
        <p:spPr>
          <a:xfrm rot="21238545">
            <a:off x="772106" y="5227990"/>
            <a:ext cx="529312" cy="215444"/>
          </a:xfrm>
          <a:prstGeom prst="rect">
            <a:avLst/>
          </a:prstGeom>
          <a:noFill/>
        </p:spPr>
        <p:txBody>
          <a:bodyPr wrap="none" rtlCol="0">
            <a:spAutoFit/>
          </a:bodyPr>
          <a:lstStyle/>
          <a:p>
            <a:r>
              <a:rPr kumimoji="1" lang="ja-JP" altLang="en-US" sz="800" dirty="0">
                <a:solidFill>
                  <a:schemeClr val="bg1"/>
                </a:solidFill>
                <a:latin typeface="HGP創英角ｺﾞｼｯｸUB" panose="020B0900000000000000" pitchFamily="50" charset="-128"/>
                <a:ea typeface="HGP創英角ｺﾞｼｯｸUB" panose="020B0900000000000000" pitchFamily="50" charset="-128"/>
              </a:rPr>
              <a:t>ひ　なん</a:t>
            </a:r>
          </a:p>
        </p:txBody>
      </p:sp>
      <p:grpSp>
        <p:nvGrpSpPr>
          <p:cNvPr id="167" name="グループ化 166"/>
          <p:cNvGrpSpPr/>
          <p:nvPr/>
        </p:nvGrpSpPr>
        <p:grpSpPr>
          <a:xfrm>
            <a:off x="4348573" y="3004293"/>
            <a:ext cx="5045453" cy="3057307"/>
            <a:chOff x="4348573" y="2575833"/>
            <a:chExt cx="5045453" cy="3057307"/>
          </a:xfrm>
        </p:grpSpPr>
        <p:sp>
          <p:nvSpPr>
            <p:cNvPr id="162" name="円/楕円 161"/>
            <p:cNvSpPr/>
            <p:nvPr/>
          </p:nvSpPr>
          <p:spPr>
            <a:xfrm>
              <a:off x="7540862" y="2868481"/>
              <a:ext cx="1853164" cy="1853164"/>
            </a:xfrm>
            <a:prstGeom prst="ellipse">
              <a:avLst/>
            </a:prstGeom>
            <a:solidFill>
              <a:schemeClr val="accent1">
                <a:lumMod val="40000"/>
                <a:lumOff val="60000"/>
              </a:scheme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161" name="円/楕円 160"/>
            <p:cNvSpPr/>
            <p:nvPr/>
          </p:nvSpPr>
          <p:spPr>
            <a:xfrm>
              <a:off x="5656784" y="2575833"/>
              <a:ext cx="1774016" cy="1774016"/>
            </a:xfrm>
            <a:prstGeom prst="ellipse">
              <a:avLst/>
            </a:prstGeom>
            <a:solidFill>
              <a:srgbClr val="F1C5C5"/>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grpSp>
          <p:nvGrpSpPr>
            <p:cNvPr id="152" name="グループ化 151"/>
            <p:cNvGrpSpPr/>
            <p:nvPr/>
          </p:nvGrpSpPr>
          <p:grpSpPr>
            <a:xfrm>
              <a:off x="6962544" y="3298881"/>
              <a:ext cx="2029290" cy="2334259"/>
              <a:chOff x="7320327" y="3251385"/>
              <a:chExt cx="2029290" cy="2334259"/>
            </a:xfrm>
          </p:grpSpPr>
          <p:pic>
            <p:nvPicPr>
              <p:cNvPr id="149" name="図 148"/>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7474130" y="3251385"/>
                <a:ext cx="1875487" cy="2334259"/>
              </a:xfrm>
              <a:prstGeom prst="rect">
                <a:avLst/>
              </a:prstGeom>
            </p:spPr>
          </p:pic>
          <p:sp>
            <p:nvSpPr>
              <p:cNvPr id="151" name="正方形/長方形 150"/>
              <p:cNvSpPr/>
              <p:nvPr/>
            </p:nvSpPr>
            <p:spPr>
              <a:xfrm>
                <a:off x="7320327" y="4312338"/>
                <a:ext cx="499698" cy="3217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56" name="テキスト ボックス 155"/>
            <p:cNvSpPr txBox="1"/>
            <p:nvPr/>
          </p:nvSpPr>
          <p:spPr>
            <a:xfrm>
              <a:off x="6711688" y="3082485"/>
              <a:ext cx="2384602" cy="338554"/>
            </a:xfrm>
            <a:prstGeom prst="rect">
              <a:avLst/>
            </a:prstGeom>
            <a:noFill/>
          </p:spPr>
          <p:txBody>
            <a:bodyPr wrap="square" rtlCol="0">
              <a:spAutoFit/>
            </a:bodyPr>
            <a:lstStyle/>
            <a:p>
              <a:pPr algn="ctr"/>
              <a:r>
                <a:rPr kumimoji="1" lang="ja-JP" altLang="en-US" sz="1600" dirty="0">
                  <a:latin typeface="HGP創英角ｺﾞｼｯｸUB" panose="020B0900000000000000" pitchFamily="50" charset="-128"/>
                  <a:ea typeface="HGP創英角ｺﾞｼｯｸUB" panose="020B0900000000000000" pitchFamily="50" charset="-128"/>
                </a:rPr>
                <a:t>声かけづらいな</a:t>
              </a:r>
            </a:p>
          </p:txBody>
        </p:sp>
        <p:grpSp>
          <p:nvGrpSpPr>
            <p:cNvPr id="160" name="グループ化 159"/>
            <p:cNvGrpSpPr/>
            <p:nvPr/>
          </p:nvGrpSpPr>
          <p:grpSpPr>
            <a:xfrm>
              <a:off x="4780974" y="3437027"/>
              <a:ext cx="2142063" cy="2183288"/>
              <a:chOff x="4676189" y="3481463"/>
              <a:chExt cx="2142063" cy="2183288"/>
            </a:xfrm>
          </p:grpSpPr>
          <p:pic>
            <p:nvPicPr>
              <p:cNvPr id="158" name="図 157"/>
              <p:cNvPicPr>
                <a:picLocks noChangeAspect="1"/>
              </p:cNvPicPr>
              <p:nvPr/>
            </p:nvPicPr>
            <p:blipFill rotWithShape="1">
              <a:blip r:embed="rId8">
                <a:extLst>
                  <a:ext uri="{28A0092B-C50C-407E-A947-70E740481C1C}">
                    <a14:useLocalDpi xmlns:a14="http://schemas.microsoft.com/office/drawing/2010/main" val="0"/>
                  </a:ext>
                </a:extLst>
              </a:blip>
              <a:srcRect l="10430" t="12790"/>
              <a:stretch/>
            </p:blipFill>
            <p:spPr>
              <a:xfrm>
                <a:off x="4800600" y="3629025"/>
                <a:ext cx="2017652" cy="2035726"/>
              </a:xfrm>
              <a:prstGeom prst="rect">
                <a:avLst/>
              </a:prstGeom>
            </p:spPr>
          </p:pic>
          <p:sp>
            <p:nvSpPr>
              <p:cNvPr id="159" name="正方形/長方形 158"/>
              <p:cNvSpPr/>
              <p:nvPr/>
            </p:nvSpPr>
            <p:spPr>
              <a:xfrm>
                <a:off x="4676189" y="3481463"/>
                <a:ext cx="753474" cy="741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57" name="テキスト ボックス 156"/>
            <p:cNvSpPr txBox="1"/>
            <p:nvPr/>
          </p:nvSpPr>
          <p:spPr>
            <a:xfrm>
              <a:off x="4348573" y="3273362"/>
              <a:ext cx="2384602" cy="338554"/>
            </a:xfrm>
            <a:prstGeom prst="rect">
              <a:avLst/>
            </a:prstGeom>
            <a:noFill/>
          </p:spPr>
          <p:txBody>
            <a:bodyPr wrap="square" rtlCol="0">
              <a:spAutoFit/>
            </a:bodyPr>
            <a:lstStyle/>
            <a:p>
              <a:pPr algn="ctr"/>
              <a:r>
                <a:rPr kumimoji="1" lang="ja-JP" altLang="en-US" sz="1600" dirty="0">
                  <a:latin typeface="HGP創英角ｺﾞｼｯｸUB" panose="020B0900000000000000" pitchFamily="50" charset="-128"/>
                  <a:ea typeface="HGP創英角ｺﾞｼｯｸUB" panose="020B0900000000000000" pitchFamily="50" charset="-128"/>
                </a:rPr>
                <a:t>一人じゃム</a:t>
              </a:r>
              <a:r>
                <a:rPr kumimoji="1" lang="ja-JP" altLang="en-US" sz="1600" dirty="0" err="1">
                  <a:latin typeface="HGP創英角ｺﾞｼｯｸUB" panose="020B0900000000000000" pitchFamily="50" charset="-128"/>
                  <a:ea typeface="HGP創英角ｺﾞｼｯｸUB" panose="020B0900000000000000" pitchFamily="50" charset="-128"/>
                </a:rPr>
                <a:t>りかも</a:t>
              </a:r>
              <a:endParaRPr kumimoji="1" lang="ja-JP" altLang="en-US" sz="1600" dirty="0">
                <a:latin typeface="HGP創英角ｺﾞｼｯｸUB" panose="020B0900000000000000" pitchFamily="50" charset="-128"/>
                <a:ea typeface="HGP創英角ｺﾞｼｯｸUB" panose="020B0900000000000000" pitchFamily="50" charset="-128"/>
              </a:endParaRPr>
            </a:p>
          </p:txBody>
        </p:sp>
        <p:sp>
          <p:nvSpPr>
            <p:cNvPr id="163" name="テキスト ボックス 162"/>
            <p:cNvSpPr txBox="1"/>
            <p:nvPr/>
          </p:nvSpPr>
          <p:spPr>
            <a:xfrm rot="985020">
              <a:off x="6159978" y="3011938"/>
              <a:ext cx="800219" cy="830997"/>
            </a:xfrm>
            <a:prstGeom prst="rect">
              <a:avLst/>
            </a:prstGeom>
            <a:noFill/>
          </p:spPr>
          <p:txBody>
            <a:bodyPr wrap="none" rtlCol="0">
              <a:spAutoFit/>
            </a:bodyPr>
            <a:lstStyle/>
            <a:p>
              <a:r>
                <a:rPr kumimoji="1" lang="ja-JP" altLang="en-US" sz="4800" dirty="0">
                  <a:solidFill>
                    <a:srgbClr val="E79999"/>
                  </a:solidFill>
                  <a:latin typeface="HGP創英角ｺﾞｼｯｸUB" panose="020B0900000000000000" pitchFamily="50" charset="-128"/>
                  <a:ea typeface="HGP創英角ｺﾞｼｯｸUB" panose="020B0900000000000000" pitchFamily="50" charset="-128"/>
                </a:rPr>
                <a:t>！</a:t>
              </a:r>
            </a:p>
          </p:txBody>
        </p:sp>
        <p:sp>
          <p:nvSpPr>
            <p:cNvPr id="164" name="テキスト ボックス 163"/>
            <p:cNvSpPr txBox="1"/>
            <p:nvPr/>
          </p:nvSpPr>
          <p:spPr>
            <a:xfrm rot="985020">
              <a:off x="8077671" y="3335137"/>
              <a:ext cx="800219" cy="830997"/>
            </a:xfrm>
            <a:prstGeom prst="rect">
              <a:avLst/>
            </a:prstGeom>
            <a:noFill/>
          </p:spPr>
          <p:txBody>
            <a:bodyPr wrap="none" rtlCol="0">
              <a:spAutoFit/>
            </a:bodyPr>
            <a:lstStyle/>
            <a:p>
              <a:r>
                <a:rPr kumimoji="1" lang="ja-JP" altLang="en-US" sz="4800" dirty="0">
                  <a:solidFill>
                    <a:schemeClr val="accent1"/>
                  </a:solidFill>
                  <a:latin typeface="HGP創英角ｺﾞｼｯｸUB" panose="020B0900000000000000" pitchFamily="50" charset="-128"/>
                  <a:ea typeface="HGP創英角ｺﾞｼｯｸUB" panose="020B0900000000000000" pitchFamily="50" charset="-128"/>
                </a:rPr>
                <a:t>！</a:t>
              </a:r>
            </a:p>
          </p:txBody>
        </p:sp>
      </p:grpSp>
      <p:grpSp>
        <p:nvGrpSpPr>
          <p:cNvPr id="3" name="グループ化 2">
            <a:extLst>
              <a:ext uri="{FF2B5EF4-FFF2-40B4-BE49-F238E27FC236}">
                <a16:creationId xmlns:a16="http://schemas.microsoft.com/office/drawing/2014/main" id="{B2BFAAE4-B181-B4C9-1004-754A4D2F038F}"/>
              </a:ext>
            </a:extLst>
          </p:cNvPr>
          <p:cNvGrpSpPr/>
          <p:nvPr/>
        </p:nvGrpSpPr>
        <p:grpSpPr>
          <a:xfrm>
            <a:off x="3630500" y="299803"/>
            <a:ext cx="5742597" cy="3651975"/>
            <a:chOff x="3630500" y="299803"/>
            <a:chExt cx="5742597" cy="3651975"/>
          </a:xfrm>
        </p:grpSpPr>
        <p:grpSp>
          <p:nvGrpSpPr>
            <p:cNvPr id="165" name="グループ化 164"/>
            <p:cNvGrpSpPr/>
            <p:nvPr/>
          </p:nvGrpSpPr>
          <p:grpSpPr>
            <a:xfrm>
              <a:off x="3630500" y="299803"/>
              <a:ext cx="5742597" cy="3651975"/>
              <a:chOff x="3630500" y="-128657"/>
              <a:chExt cx="5742597" cy="3651975"/>
            </a:xfrm>
          </p:grpSpPr>
          <p:sp>
            <p:nvSpPr>
              <p:cNvPr id="48" name="円/楕円 47"/>
              <p:cNvSpPr/>
              <p:nvPr/>
            </p:nvSpPr>
            <p:spPr>
              <a:xfrm>
                <a:off x="3630500" y="330872"/>
                <a:ext cx="3192446" cy="3192446"/>
              </a:xfrm>
              <a:prstGeom prst="ellipse">
                <a:avLst/>
              </a:prstGeom>
              <a:solidFill>
                <a:srgbClr val="F6D9D9"/>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104" name="円/楕円 103"/>
              <p:cNvSpPr/>
              <p:nvPr/>
            </p:nvSpPr>
            <p:spPr>
              <a:xfrm>
                <a:off x="6142579" y="-128657"/>
                <a:ext cx="3230518" cy="3230518"/>
              </a:xfrm>
              <a:prstGeom prst="ellipse">
                <a:avLst/>
              </a:prstGeom>
              <a:solidFill>
                <a:schemeClr val="accent1">
                  <a:lumMod val="20000"/>
                  <a:lumOff val="80000"/>
                </a:scheme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44" name="テキスト ボックス 43"/>
              <p:cNvSpPr txBox="1"/>
              <p:nvPr/>
            </p:nvSpPr>
            <p:spPr>
              <a:xfrm>
                <a:off x="4138702" y="1334434"/>
                <a:ext cx="2066789" cy="1057790"/>
              </a:xfrm>
              <a:prstGeom prst="rect">
                <a:avLst/>
              </a:prstGeom>
              <a:noFill/>
            </p:spPr>
            <p:txBody>
              <a:bodyPr wrap="square" rtlCol="0">
                <a:spAutoFit/>
              </a:bodyPr>
              <a:lstStyle/>
              <a:p>
                <a:pPr algn="ctr">
                  <a:lnSpc>
                    <a:spcPct val="120000"/>
                  </a:lnSpc>
                </a:pPr>
                <a:r>
                  <a:rPr kumimoji="1" lang="ja-JP" altLang="en-US" sz="2800" dirty="0">
                    <a:solidFill>
                      <a:srgbClr val="B92546"/>
                    </a:solidFill>
                    <a:latin typeface="HGP創英角ｺﾞｼｯｸUB" panose="020B0900000000000000" pitchFamily="50" charset="-128"/>
                    <a:ea typeface="HGP創英角ｺﾞｼｯｸUB" panose="020B0900000000000000" pitchFamily="50" charset="-128"/>
                  </a:rPr>
                  <a:t>助けたい</a:t>
                </a:r>
                <a:endParaRPr kumimoji="1" lang="en-US" altLang="ja-JP" sz="2800" dirty="0">
                  <a:solidFill>
                    <a:srgbClr val="B92546"/>
                  </a:solidFill>
                  <a:latin typeface="HGP創英角ｺﾞｼｯｸUB" panose="020B0900000000000000" pitchFamily="50" charset="-128"/>
                  <a:ea typeface="HGP創英角ｺﾞｼｯｸUB" panose="020B0900000000000000" pitchFamily="50" charset="-128"/>
                </a:endParaRPr>
              </a:p>
              <a:p>
                <a:pPr algn="ctr">
                  <a:lnSpc>
                    <a:spcPct val="120000"/>
                  </a:lnSpc>
                </a:pPr>
                <a:r>
                  <a:rPr kumimoji="1" lang="ja-JP" altLang="en-US" sz="2800" dirty="0">
                    <a:solidFill>
                      <a:srgbClr val="B92546"/>
                    </a:solidFill>
                    <a:latin typeface="HGP創英角ｺﾞｼｯｸUB" panose="020B0900000000000000" pitchFamily="50" charset="-128"/>
                    <a:ea typeface="HGP創英角ｺﾞｼｯｸUB" panose="020B0900000000000000" pitchFamily="50" charset="-128"/>
                  </a:rPr>
                  <a:t>手伝いたい</a:t>
                </a:r>
              </a:p>
            </p:txBody>
          </p:sp>
          <p:sp>
            <p:nvSpPr>
              <p:cNvPr id="54" name="フリーフォーム 53"/>
              <p:cNvSpPr/>
              <p:nvPr/>
            </p:nvSpPr>
            <p:spPr>
              <a:xfrm>
                <a:off x="3915936" y="579136"/>
                <a:ext cx="2530345" cy="2561563"/>
              </a:xfrm>
              <a:custGeom>
                <a:avLst/>
                <a:gdLst>
                  <a:gd name="connsiteX0" fmla="*/ 2266950 w 2495550"/>
                  <a:gd name="connsiteY0" fmla="*/ 2038350 h 2526339"/>
                  <a:gd name="connsiteX1" fmla="*/ 2219325 w 2495550"/>
                  <a:gd name="connsiteY1" fmla="*/ 2066925 h 2526339"/>
                  <a:gd name="connsiteX2" fmla="*/ 2190750 w 2495550"/>
                  <a:gd name="connsiteY2" fmla="*/ 2095500 h 2526339"/>
                  <a:gd name="connsiteX3" fmla="*/ 2019300 w 2495550"/>
                  <a:gd name="connsiteY3" fmla="*/ 2171700 h 2526339"/>
                  <a:gd name="connsiteX4" fmla="*/ 1895475 w 2495550"/>
                  <a:gd name="connsiteY4" fmla="*/ 2228850 h 2526339"/>
                  <a:gd name="connsiteX5" fmla="*/ 1828800 w 2495550"/>
                  <a:gd name="connsiteY5" fmla="*/ 2247900 h 2526339"/>
                  <a:gd name="connsiteX6" fmla="*/ 1676400 w 2495550"/>
                  <a:gd name="connsiteY6" fmla="*/ 2314575 h 2526339"/>
                  <a:gd name="connsiteX7" fmla="*/ 1609725 w 2495550"/>
                  <a:gd name="connsiteY7" fmla="*/ 2324100 h 2526339"/>
                  <a:gd name="connsiteX8" fmla="*/ 1571625 w 2495550"/>
                  <a:gd name="connsiteY8" fmla="*/ 2333625 h 2526339"/>
                  <a:gd name="connsiteX9" fmla="*/ 1438275 w 2495550"/>
                  <a:gd name="connsiteY9" fmla="*/ 2343150 h 2526339"/>
                  <a:gd name="connsiteX10" fmla="*/ 819150 w 2495550"/>
                  <a:gd name="connsiteY10" fmla="*/ 2333625 h 2526339"/>
                  <a:gd name="connsiteX11" fmla="*/ 742950 w 2495550"/>
                  <a:gd name="connsiteY11" fmla="*/ 2305050 h 2526339"/>
                  <a:gd name="connsiteX12" fmla="*/ 685800 w 2495550"/>
                  <a:gd name="connsiteY12" fmla="*/ 2276475 h 2526339"/>
                  <a:gd name="connsiteX13" fmla="*/ 600075 w 2495550"/>
                  <a:gd name="connsiteY13" fmla="*/ 2238375 h 2526339"/>
                  <a:gd name="connsiteX14" fmla="*/ 571500 w 2495550"/>
                  <a:gd name="connsiteY14" fmla="*/ 2219325 h 2526339"/>
                  <a:gd name="connsiteX15" fmla="*/ 542925 w 2495550"/>
                  <a:gd name="connsiteY15" fmla="*/ 2209800 h 2526339"/>
                  <a:gd name="connsiteX16" fmla="*/ 485775 w 2495550"/>
                  <a:gd name="connsiteY16" fmla="*/ 2181225 h 2526339"/>
                  <a:gd name="connsiteX17" fmla="*/ 438150 w 2495550"/>
                  <a:gd name="connsiteY17" fmla="*/ 2143125 h 2526339"/>
                  <a:gd name="connsiteX18" fmla="*/ 409575 w 2495550"/>
                  <a:gd name="connsiteY18" fmla="*/ 2105025 h 2526339"/>
                  <a:gd name="connsiteX19" fmla="*/ 381000 w 2495550"/>
                  <a:gd name="connsiteY19" fmla="*/ 2085975 h 2526339"/>
                  <a:gd name="connsiteX20" fmla="*/ 314325 w 2495550"/>
                  <a:gd name="connsiteY20" fmla="*/ 2000250 h 2526339"/>
                  <a:gd name="connsiteX21" fmla="*/ 304800 w 2495550"/>
                  <a:gd name="connsiteY21" fmla="*/ 1971675 h 2526339"/>
                  <a:gd name="connsiteX22" fmla="*/ 266700 w 2495550"/>
                  <a:gd name="connsiteY22" fmla="*/ 1914525 h 2526339"/>
                  <a:gd name="connsiteX23" fmla="*/ 247650 w 2495550"/>
                  <a:gd name="connsiteY23" fmla="*/ 1857375 h 2526339"/>
                  <a:gd name="connsiteX24" fmla="*/ 238125 w 2495550"/>
                  <a:gd name="connsiteY24" fmla="*/ 1809750 h 2526339"/>
                  <a:gd name="connsiteX25" fmla="*/ 228600 w 2495550"/>
                  <a:gd name="connsiteY25" fmla="*/ 1781175 h 2526339"/>
                  <a:gd name="connsiteX26" fmla="*/ 219075 w 2495550"/>
                  <a:gd name="connsiteY26" fmla="*/ 1733550 h 2526339"/>
                  <a:gd name="connsiteX27" fmla="*/ 200025 w 2495550"/>
                  <a:gd name="connsiteY27" fmla="*/ 1695450 h 2526339"/>
                  <a:gd name="connsiteX28" fmla="*/ 180975 w 2495550"/>
                  <a:gd name="connsiteY28" fmla="*/ 1609725 h 2526339"/>
                  <a:gd name="connsiteX29" fmla="*/ 161925 w 2495550"/>
                  <a:gd name="connsiteY29" fmla="*/ 1562100 h 2526339"/>
                  <a:gd name="connsiteX30" fmla="*/ 171450 w 2495550"/>
                  <a:gd name="connsiteY30" fmla="*/ 1276350 h 2526339"/>
                  <a:gd name="connsiteX31" fmla="*/ 180975 w 2495550"/>
                  <a:gd name="connsiteY31" fmla="*/ 1247775 h 2526339"/>
                  <a:gd name="connsiteX32" fmla="*/ 209550 w 2495550"/>
                  <a:gd name="connsiteY32" fmla="*/ 1162050 h 2526339"/>
                  <a:gd name="connsiteX33" fmla="*/ 247650 w 2495550"/>
                  <a:gd name="connsiteY33" fmla="*/ 1057275 h 2526339"/>
                  <a:gd name="connsiteX34" fmla="*/ 285750 w 2495550"/>
                  <a:gd name="connsiteY34" fmla="*/ 990600 h 2526339"/>
                  <a:gd name="connsiteX35" fmla="*/ 323850 w 2495550"/>
                  <a:gd name="connsiteY35" fmla="*/ 914400 h 2526339"/>
                  <a:gd name="connsiteX36" fmla="*/ 381000 w 2495550"/>
                  <a:gd name="connsiteY36" fmla="*/ 828675 h 2526339"/>
                  <a:gd name="connsiteX37" fmla="*/ 400050 w 2495550"/>
                  <a:gd name="connsiteY37" fmla="*/ 800100 h 2526339"/>
                  <a:gd name="connsiteX38" fmla="*/ 447675 w 2495550"/>
                  <a:gd name="connsiteY38" fmla="*/ 752475 h 2526339"/>
                  <a:gd name="connsiteX39" fmla="*/ 533400 w 2495550"/>
                  <a:gd name="connsiteY39" fmla="*/ 647700 h 2526339"/>
                  <a:gd name="connsiteX40" fmla="*/ 571500 w 2495550"/>
                  <a:gd name="connsiteY40" fmla="*/ 628650 h 2526339"/>
                  <a:gd name="connsiteX41" fmla="*/ 638175 w 2495550"/>
                  <a:gd name="connsiteY41" fmla="*/ 552450 h 2526339"/>
                  <a:gd name="connsiteX42" fmla="*/ 752475 w 2495550"/>
                  <a:gd name="connsiteY42" fmla="*/ 476250 h 2526339"/>
                  <a:gd name="connsiteX43" fmla="*/ 790575 w 2495550"/>
                  <a:gd name="connsiteY43" fmla="*/ 447675 h 2526339"/>
                  <a:gd name="connsiteX44" fmla="*/ 866775 w 2495550"/>
                  <a:gd name="connsiteY44" fmla="*/ 419100 h 2526339"/>
                  <a:gd name="connsiteX45" fmla="*/ 895350 w 2495550"/>
                  <a:gd name="connsiteY45" fmla="*/ 390525 h 2526339"/>
                  <a:gd name="connsiteX46" fmla="*/ 1009650 w 2495550"/>
                  <a:gd name="connsiteY46" fmla="*/ 352425 h 2526339"/>
                  <a:gd name="connsiteX47" fmla="*/ 1057275 w 2495550"/>
                  <a:gd name="connsiteY47" fmla="*/ 333375 h 2526339"/>
                  <a:gd name="connsiteX48" fmla="*/ 1095375 w 2495550"/>
                  <a:gd name="connsiteY48" fmla="*/ 323850 h 2526339"/>
                  <a:gd name="connsiteX49" fmla="*/ 1162050 w 2495550"/>
                  <a:gd name="connsiteY49" fmla="*/ 304800 h 2526339"/>
                  <a:gd name="connsiteX50" fmla="*/ 1304925 w 2495550"/>
                  <a:gd name="connsiteY50" fmla="*/ 285750 h 2526339"/>
                  <a:gd name="connsiteX51" fmla="*/ 1371600 w 2495550"/>
                  <a:gd name="connsiteY51" fmla="*/ 276225 h 2526339"/>
                  <a:gd name="connsiteX52" fmla="*/ 1428750 w 2495550"/>
                  <a:gd name="connsiteY52" fmla="*/ 266700 h 2526339"/>
                  <a:gd name="connsiteX53" fmla="*/ 1514475 w 2495550"/>
                  <a:gd name="connsiteY53" fmla="*/ 257175 h 2526339"/>
                  <a:gd name="connsiteX54" fmla="*/ 1619250 w 2495550"/>
                  <a:gd name="connsiteY54" fmla="*/ 238125 h 2526339"/>
                  <a:gd name="connsiteX55" fmla="*/ 2000250 w 2495550"/>
                  <a:gd name="connsiteY55" fmla="*/ 257175 h 2526339"/>
                  <a:gd name="connsiteX56" fmla="*/ 2038350 w 2495550"/>
                  <a:gd name="connsiteY56" fmla="*/ 276225 h 2526339"/>
                  <a:gd name="connsiteX57" fmla="*/ 2085975 w 2495550"/>
                  <a:gd name="connsiteY57" fmla="*/ 295275 h 2526339"/>
                  <a:gd name="connsiteX58" fmla="*/ 2152650 w 2495550"/>
                  <a:gd name="connsiteY58" fmla="*/ 323850 h 2526339"/>
                  <a:gd name="connsiteX59" fmla="*/ 2190750 w 2495550"/>
                  <a:gd name="connsiteY59" fmla="*/ 352425 h 2526339"/>
                  <a:gd name="connsiteX60" fmla="*/ 2247900 w 2495550"/>
                  <a:gd name="connsiteY60" fmla="*/ 381000 h 2526339"/>
                  <a:gd name="connsiteX61" fmla="*/ 2305050 w 2495550"/>
                  <a:gd name="connsiteY61" fmla="*/ 447675 h 2526339"/>
                  <a:gd name="connsiteX62" fmla="*/ 2362200 w 2495550"/>
                  <a:gd name="connsiteY62" fmla="*/ 523875 h 2526339"/>
                  <a:gd name="connsiteX63" fmla="*/ 2381250 w 2495550"/>
                  <a:gd name="connsiteY63" fmla="*/ 552450 h 2526339"/>
                  <a:gd name="connsiteX64" fmla="*/ 2400300 w 2495550"/>
                  <a:gd name="connsiteY64" fmla="*/ 609600 h 2526339"/>
                  <a:gd name="connsiteX65" fmla="*/ 2438400 w 2495550"/>
                  <a:gd name="connsiteY65" fmla="*/ 676275 h 2526339"/>
                  <a:gd name="connsiteX66" fmla="*/ 2457450 w 2495550"/>
                  <a:gd name="connsiteY66" fmla="*/ 733425 h 2526339"/>
                  <a:gd name="connsiteX67" fmla="*/ 2486025 w 2495550"/>
                  <a:gd name="connsiteY67" fmla="*/ 800100 h 2526339"/>
                  <a:gd name="connsiteX68" fmla="*/ 2495550 w 2495550"/>
                  <a:gd name="connsiteY68" fmla="*/ 857250 h 2526339"/>
                  <a:gd name="connsiteX69" fmla="*/ 2486025 w 2495550"/>
                  <a:gd name="connsiteY69" fmla="*/ 1247775 h 2526339"/>
                  <a:gd name="connsiteX70" fmla="*/ 2476500 w 2495550"/>
                  <a:gd name="connsiteY70" fmla="*/ 1285875 h 2526339"/>
                  <a:gd name="connsiteX71" fmla="*/ 2457450 w 2495550"/>
                  <a:gd name="connsiteY71" fmla="*/ 1323975 h 2526339"/>
                  <a:gd name="connsiteX72" fmla="*/ 2447925 w 2495550"/>
                  <a:gd name="connsiteY72" fmla="*/ 1371600 h 2526339"/>
                  <a:gd name="connsiteX73" fmla="*/ 2409825 w 2495550"/>
                  <a:gd name="connsiteY73" fmla="*/ 1447800 h 2526339"/>
                  <a:gd name="connsiteX74" fmla="*/ 2362200 w 2495550"/>
                  <a:gd name="connsiteY74" fmla="*/ 1543050 h 2526339"/>
                  <a:gd name="connsiteX75" fmla="*/ 2343150 w 2495550"/>
                  <a:gd name="connsiteY75" fmla="*/ 1581150 h 2526339"/>
                  <a:gd name="connsiteX76" fmla="*/ 2324100 w 2495550"/>
                  <a:gd name="connsiteY76" fmla="*/ 1628775 h 2526339"/>
                  <a:gd name="connsiteX77" fmla="*/ 2286000 w 2495550"/>
                  <a:gd name="connsiteY77" fmla="*/ 1685925 h 2526339"/>
                  <a:gd name="connsiteX78" fmla="*/ 2247900 w 2495550"/>
                  <a:gd name="connsiteY78" fmla="*/ 1762125 h 2526339"/>
                  <a:gd name="connsiteX79" fmla="*/ 2190750 w 2495550"/>
                  <a:gd name="connsiteY79" fmla="*/ 1828800 h 2526339"/>
                  <a:gd name="connsiteX80" fmla="*/ 2133600 w 2495550"/>
                  <a:gd name="connsiteY80" fmla="*/ 1924050 h 2526339"/>
                  <a:gd name="connsiteX81" fmla="*/ 2105025 w 2495550"/>
                  <a:gd name="connsiteY81" fmla="*/ 1952625 h 2526339"/>
                  <a:gd name="connsiteX82" fmla="*/ 2019300 w 2495550"/>
                  <a:gd name="connsiteY82" fmla="*/ 2047875 h 2526339"/>
                  <a:gd name="connsiteX83" fmla="*/ 1981200 w 2495550"/>
                  <a:gd name="connsiteY83" fmla="*/ 2085975 h 2526339"/>
                  <a:gd name="connsiteX84" fmla="*/ 1866900 w 2495550"/>
                  <a:gd name="connsiteY84" fmla="*/ 2209800 h 2526339"/>
                  <a:gd name="connsiteX85" fmla="*/ 1828800 w 2495550"/>
                  <a:gd name="connsiteY85" fmla="*/ 2247900 h 2526339"/>
                  <a:gd name="connsiteX86" fmla="*/ 1800225 w 2495550"/>
                  <a:gd name="connsiteY86" fmla="*/ 2266950 h 2526339"/>
                  <a:gd name="connsiteX87" fmla="*/ 1714500 w 2495550"/>
                  <a:gd name="connsiteY87" fmla="*/ 2333625 h 2526339"/>
                  <a:gd name="connsiteX88" fmla="*/ 1685925 w 2495550"/>
                  <a:gd name="connsiteY88" fmla="*/ 2362200 h 2526339"/>
                  <a:gd name="connsiteX89" fmla="*/ 1647825 w 2495550"/>
                  <a:gd name="connsiteY89" fmla="*/ 2371725 h 2526339"/>
                  <a:gd name="connsiteX90" fmla="*/ 1562100 w 2495550"/>
                  <a:gd name="connsiteY90" fmla="*/ 2428875 h 2526339"/>
                  <a:gd name="connsiteX91" fmla="*/ 1495425 w 2495550"/>
                  <a:gd name="connsiteY91" fmla="*/ 2466975 h 2526339"/>
                  <a:gd name="connsiteX92" fmla="*/ 1457325 w 2495550"/>
                  <a:gd name="connsiteY92" fmla="*/ 2476500 h 2526339"/>
                  <a:gd name="connsiteX93" fmla="*/ 1390650 w 2495550"/>
                  <a:gd name="connsiteY93" fmla="*/ 2495550 h 2526339"/>
                  <a:gd name="connsiteX94" fmla="*/ 1133475 w 2495550"/>
                  <a:gd name="connsiteY94" fmla="*/ 2476500 h 2526339"/>
                  <a:gd name="connsiteX95" fmla="*/ 1009650 w 2495550"/>
                  <a:gd name="connsiteY95" fmla="*/ 2419350 h 2526339"/>
                  <a:gd name="connsiteX96" fmla="*/ 981075 w 2495550"/>
                  <a:gd name="connsiteY96" fmla="*/ 2409825 h 2526339"/>
                  <a:gd name="connsiteX97" fmla="*/ 952500 w 2495550"/>
                  <a:gd name="connsiteY97" fmla="*/ 2390775 h 2526339"/>
                  <a:gd name="connsiteX98" fmla="*/ 904875 w 2495550"/>
                  <a:gd name="connsiteY98" fmla="*/ 2381250 h 2526339"/>
                  <a:gd name="connsiteX99" fmla="*/ 866775 w 2495550"/>
                  <a:gd name="connsiteY99" fmla="*/ 2362200 h 2526339"/>
                  <a:gd name="connsiteX100" fmla="*/ 733425 w 2495550"/>
                  <a:gd name="connsiteY100" fmla="*/ 2305050 h 2526339"/>
                  <a:gd name="connsiteX101" fmla="*/ 676275 w 2495550"/>
                  <a:gd name="connsiteY101" fmla="*/ 2266950 h 2526339"/>
                  <a:gd name="connsiteX102" fmla="*/ 571500 w 2495550"/>
                  <a:gd name="connsiteY102" fmla="*/ 2190750 h 2526339"/>
                  <a:gd name="connsiteX103" fmla="*/ 542925 w 2495550"/>
                  <a:gd name="connsiteY103" fmla="*/ 2162175 h 2526339"/>
                  <a:gd name="connsiteX104" fmla="*/ 466725 w 2495550"/>
                  <a:gd name="connsiteY104" fmla="*/ 2105025 h 2526339"/>
                  <a:gd name="connsiteX105" fmla="*/ 361950 w 2495550"/>
                  <a:gd name="connsiteY105" fmla="*/ 2000250 h 2526339"/>
                  <a:gd name="connsiteX106" fmla="*/ 333375 w 2495550"/>
                  <a:gd name="connsiteY106" fmla="*/ 1971675 h 2526339"/>
                  <a:gd name="connsiteX107" fmla="*/ 304800 w 2495550"/>
                  <a:gd name="connsiteY107" fmla="*/ 1933575 h 2526339"/>
                  <a:gd name="connsiteX108" fmla="*/ 266700 w 2495550"/>
                  <a:gd name="connsiteY108" fmla="*/ 1905000 h 2526339"/>
                  <a:gd name="connsiteX109" fmla="*/ 238125 w 2495550"/>
                  <a:gd name="connsiteY109" fmla="*/ 1876425 h 2526339"/>
                  <a:gd name="connsiteX110" fmla="*/ 190500 w 2495550"/>
                  <a:gd name="connsiteY110" fmla="*/ 1781175 h 2526339"/>
                  <a:gd name="connsiteX111" fmla="*/ 133350 w 2495550"/>
                  <a:gd name="connsiteY111" fmla="*/ 1685925 h 2526339"/>
                  <a:gd name="connsiteX112" fmla="*/ 104775 w 2495550"/>
                  <a:gd name="connsiteY112" fmla="*/ 1619250 h 2526339"/>
                  <a:gd name="connsiteX113" fmla="*/ 66675 w 2495550"/>
                  <a:gd name="connsiteY113" fmla="*/ 1552575 h 2526339"/>
                  <a:gd name="connsiteX114" fmla="*/ 57150 w 2495550"/>
                  <a:gd name="connsiteY114" fmla="*/ 1524000 h 2526339"/>
                  <a:gd name="connsiteX115" fmla="*/ 38100 w 2495550"/>
                  <a:gd name="connsiteY115" fmla="*/ 1476375 h 2526339"/>
                  <a:gd name="connsiteX116" fmla="*/ 19050 w 2495550"/>
                  <a:gd name="connsiteY116" fmla="*/ 1400175 h 2526339"/>
                  <a:gd name="connsiteX117" fmla="*/ 0 w 2495550"/>
                  <a:gd name="connsiteY117" fmla="*/ 1323975 h 2526339"/>
                  <a:gd name="connsiteX118" fmla="*/ 9525 w 2495550"/>
                  <a:gd name="connsiteY118" fmla="*/ 1019175 h 2526339"/>
                  <a:gd name="connsiteX119" fmla="*/ 19050 w 2495550"/>
                  <a:gd name="connsiteY119" fmla="*/ 990600 h 2526339"/>
                  <a:gd name="connsiteX120" fmla="*/ 28575 w 2495550"/>
                  <a:gd name="connsiteY120" fmla="*/ 942975 h 2526339"/>
                  <a:gd name="connsiteX121" fmla="*/ 57150 w 2495550"/>
                  <a:gd name="connsiteY121" fmla="*/ 885825 h 2526339"/>
                  <a:gd name="connsiteX122" fmla="*/ 66675 w 2495550"/>
                  <a:gd name="connsiteY122" fmla="*/ 857250 h 2526339"/>
                  <a:gd name="connsiteX123" fmla="*/ 85725 w 2495550"/>
                  <a:gd name="connsiteY123" fmla="*/ 828675 h 2526339"/>
                  <a:gd name="connsiteX124" fmla="*/ 104775 w 2495550"/>
                  <a:gd name="connsiteY124" fmla="*/ 781050 h 2526339"/>
                  <a:gd name="connsiteX125" fmla="*/ 161925 w 2495550"/>
                  <a:gd name="connsiteY125" fmla="*/ 695325 h 2526339"/>
                  <a:gd name="connsiteX126" fmla="*/ 247650 w 2495550"/>
                  <a:gd name="connsiteY126" fmla="*/ 581025 h 2526339"/>
                  <a:gd name="connsiteX127" fmla="*/ 342900 w 2495550"/>
                  <a:gd name="connsiteY127" fmla="*/ 495300 h 2526339"/>
                  <a:gd name="connsiteX128" fmla="*/ 381000 w 2495550"/>
                  <a:gd name="connsiteY128" fmla="*/ 457200 h 2526339"/>
                  <a:gd name="connsiteX129" fmla="*/ 409575 w 2495550"/>
                  <a:gd name="connsiteY129" fmla="*/ 419100 h 2526339"/>
                  <a:gd name="connsiteX130" fmla="*/ 447675 w 2495550"/>
                  <a:gd name="connsiteY130" fmla="*/ 409575 h 2526339"/>
                  <a:gd name="connsiteX131" fmla="*/ 485775 w 2495550"/>
                  <a:gd name="connsiteY131" fmla="*/ 371475 h 2526339"/>
                  <a:gd name="connsiteX132" fmla="*/ 542925 w 2495550"/>
                  <a:gd name="connsiteY132" fmla="*/ 333375 h 2526339"/>
                  <a:gd name="connsiteX133" fmla="*/ 561975 w 2495550"/>
                  <a:gd name="connsiteY133" fmla="*/ 304800 h 2526339"/>
                  <a:gd name="connsiteX134" fmla="*/ 590550 w 2495550"/>
                  <a:gd name="connsiteY134" fmla="*/ 295275 h 2526339"/>
                  <a:gd name="connsiteX135" fmla="*/ 666750 w 2495550"/>
                  <a:gd name="connsiteY135" fmla="*/ 247650 h 2526339"/>
                  <a:gd name="connsiteX136" fmla="*/ 666750 w 2495550"/>
                  <a:gd name="connsiteY136" fmla="*/ 247650 h 2526339"/>
                  <a:gd name="connsiteX137" fmla="*/ 695325 w 2495550"/>
                  <a:gd name="connsiteY137" fmla="*/ 219075 h 2526339"/>
                  <a:gd name="connsiteX138" fmla="*/ 762000 w 2495550"/>
                  <a:gd name="connsiteY138" fmla="*/ 190500 h 2526339"/>
                  <a:gd name="connsiteX139" fmla="*/ 838200 w 2495550"/>
                  <a:gd name="connsiteY139" fmla="*/ 171450 h 2526339"/>
                  <a:gd name="connsiteX140" fmla="*/ 885825 w 2495550"/>
                  <a:gd name="connsiteY140" fmla="*/ 152400 h 2526339"/>
                  <a:gd name="connsiteX141" fmla="*/ 933450 w 2495550"/>
                  <a:gd name="connsiteY141" fmla="*/ 142875 h 2526339"/>
                  <a:gd name="connsiteX142" fmla="*/ 1028700 w 2495550"/>
                  <a:gd name="connsiteY142" fmla="*/ 123825 h 2526339"/>
                  <a:gd name="connsiteX143" fmla="*/ 1076325 w 2495550"/>
                  <a:gd name="connsiteY143" fmla="*/ 114300 h 2526339"/>
                  <a:gd name="connsiteX144" fmla="*/ 1200150 w 2495550"/>
                  <a:gd name="connsiteY144" fmla="*/ 104775 h 2526339"/>
                  <a:gd name="connsiteX145" fmla="*/ 1466850 w 2495550"/>
                  <a:gd name="connsiteY145" fmla="*/ 114300 h 2526339"/>
                  <a:gd name="connsiteX146" fmla="*/ 1533525 w 2495550"/>
                  <a:gd name="connsiteY146" fmla="*/ 123825 h 2526339"/>
                  <a:gd name="connsiteX147" fmla="*/ 1619250 w 2495550"/>
                  <a:gd name="connsiteY147" fmla="*/ 142875 h 2526339"/>
                  <a:gd name="connsiteX148" fmla="*/ 1676400 w 2495550"/>
                  <a:gd name="connsiteY148" fmla="*/ 161925 h 2526339"/>
                  <a:gd name="connsiteX149" fmla="*/ 1771650 w 2495550"/>
                  <a:gd name="connsiteY149" fmla="*/ 190500 h 2526339"/>
                  <a:gd name="connsiteX150" fmla="*/ 1838325 w 2495550"/>
                  <a:gd name="connsiteY150" fmla="*/ 219075 h 2526339"/>
                  <a:gd name="connsiteX151" fmla="*/ 1866900 w 2495550"/>
                  <a:gd name="connsiteY151" fmla="*/ 247650 h 2526339"/>
                  <a:gd name="connsiteX152" fmla="*/ 1895475 w 2495550"/>
                  <a:gd name="connsiteY152" fmla="*/ 266700 h 2526339"/>
                  <a:gd name="connsiteX153" fmla="*/ 1943100 w 2495550"/>
                  <a:gd name="connsiteY153" fmla="*/ 304800 h 2526339"/>
                  <a:gd name="connsiteX154" fmla="*/ 2028825 w 2495550"/>
                  <a:gd name="connsiteY154" fmla="*/ 371475 h 2526339"/>
                  <a:gd name="connsiteX155" fmla="*/ 2057400 w 2495550"/>
                  <a:gd name="connsiteY155" fmla="*/ 409575 h 2526339"/>
                  <a:gd name="connsiteX156" fmla="*/ 2133600 w 2495550"/>
                  <a:gd name="connsiteY156" fmla="*/ 485775 h 2526339"/>
                  <a:gd name="connsiteX157" fmla="*/ 2171700 w 2495550"/>
                  <a:gd name="connsiteY157" fmla="*/ 533400 h 2526339"/>
                  <a:gd name="connsiteX158" fmla="*/ 2200275 w 2495550"/>
                  <a:gd name="connsiteY158" fmla="*/ 581025 h 2526339"/>
                  <a:gd name="connsiteX159" fmla="*/ 2238375 w 2495550"/>
                  <a:gd name="connsiteY159" fmla="*/ 638175 h 2526339"/>
                  <a:gd name="connsiteX160" fmla="*/ 2257425 w 2495550"/>
                  <a:gd name="connsiteY160" fmla="*/ 676275 h 2526339"/>
                  <a:gd name="connsiteX161" fmla="*/ 2295525 w 2495550"/>
                  <a:gd name="connsiteY161" fmla="*/ 733425 h 2526339"/>
                  <a:gd name="connsiteX162" fmla="*/ 2314575 w 2495550"/>
                  <a:gd name="connsiteY162" fmla="*/ 771525 h 2526339"/>
                  <a:gd name="connsiteX163" fmla="*/ 2324100 w 2495550"/>
                  <a:gd name="connsiteY163" fmla="*/ 800100 h 2526339"/>
                  <a:gd name="connsiteX164" fmla="*/ 2343150 w 2495550"/>
                  <a:gd name="connsiteY164" fmla="*/ 828675 h 2526339"/>
                  <a:gd name="connsiteX165" fmla="*/ 2362200 w 2495550"/>
                  <a:gd name="connsiteY165" fmla="*/ 885825 h 2526339"/>
                  <a:gd name="connsiteX166" fmla="*/ 2371725 w 2495550"/>
                  <a:gd name="connsiteY166" fmla="*/ 914400 h 2526339"/>
                  <a:gd name="connsiteX167" fmla="*/ 2390775 w 2495550"/>
                  <a:gd name="connsiteY167" fmla="*/ 1000125 h 2526339"/>
                  <a:gd name="connsiteX168" fmla="*/ 2381250 w 2495550"/>
                  <a:gd name="connsiteY168" fmla="*/ 1276350 h 2526339"/>
                  <a:gd name="connsiteX169" fmla="*/ 2371725 w 2495550"/>
                  <a:gd name="connsiteY169" fmla="*/ 1314450 h 2526339"/>
                  <a:gd name="connsiteX170" fmla="*/ 2362200 w 2495550"/>
                  <a:gd name="connsiteY170" fmla="*/ 1371600 h 2526339"/>
                  <a:gd name="connsiteX171" fmla="*/ 2343150 w 2495550"/>
                  <a:gd name="connsiteY171" fmla="*/ 1400175 h 2526339"/>
                  <a:gd name="connsiteX172" fmla="*/ 2314575 w 2495550"/>
                  <a:gd name="connsiteY172" fmla="*/ 1476375 h 2526339"/>
                  <a:gd name="connsiteX173" fmla="*/ 2305050 w 2495550"/>
                  <a:gd name="connsiteY173" fmla="*/ 1504950 h 2526339"/>
                  <a:gd name="connsiteX174" fmla="*/ 2286000 w 2495550"/>
                  <a:gd name="connsiteY174" fmla="*/ 1552575 h 2526339"/>
                  <a:gd name="connsiteX175" fmla="*/ 2266950 w 2495550"/>
                  <a:gd name="connsiteY175" fmla="*/ 1581150 h 2526339"/>
                  <a:gd name="connsiteX176" fmla="*/ 2209800 w 2495550"/>
                  <a:gd name="connsiteY176" fmla="*/ 1676400 h 2526339"/>
                  <a:gd name="connsiteX177" fmla="*/ 2114550 w 2495550"/>
                  <a:gd name="connsiteY177" fmla="*/ 1771650 h 2526339"/>
                  <a:gd name="connsiteX178" fmla="*/ 2076450 w 2495550"/>
                  <a:gd name="connsiteY178" fmla="*/ 1809750 h 2526339"/>
                  <a:gd name="connsiteX179" fmla="*/ 2028825 w 2495550"/>
                  <a:gd name="connsiteY179" fmla="*/ 1866900 h 2526339"/>
                  <a:gd name="connsiteX180" fmla="*/ 2000250 w 2495550"/>
                  <a:gd name="connsiteY180" fmla="*/ 1885950 h 2526339"/>
                  <a:gd name="connsiteX181" fmla="*/ 1933575 w 2495550"/>
                  <a:gd name="connsiteY181" fmla="*/ 1952625 h 2526339"/>
                  <a:gd name="connsiteX182" fmla="*/ 1895475 w 2495550"/>
                  <a:gd name="connsiteY182" fmla="*/ 1971675 h 2526339"/>
                  <a:gd name="connsiteX183" fmla="*/ 1847850 w 2495550"/>
                  <a:gd name="connsiteY183" fmla="*/ 2000250 h 2526339"/>
                  <a:gd name="connsiteX184" fmla="*/ 1790700 w 2495550"/>
                  <a:gd name="connsiteY184" fmla="*/ 2038350 h 2526339"/>
                  <a:gd name="connsiteX185" fmla="*/ 1771650 w 2495550"/>
                  <a:gd name="connsiteY185" fmla="*/ 2066925 h 2526339"/>
                  <a:gd name="connsiteX186" fmla="*/ 1695450 w 2495550"/>
                  <a:gd name="connsiteY186" fmla="*/ 2114550 h 2526339"/>
                  <a:gd name="connsiteX187" fmla="*/ 1666875 w 2495550"/>
                  <a:gd name="connsiteY187" fmla="*/ 2133600 h 2526339"/>
                  <a:gd name="connsiteX188" fmla="*/ 1628775 w 2495550"/>
                  <a:gd name="connsiteY188" fmla="*/ 2152650 h 2526339"/>
                  <a:gd name="connsiteX189" fmla="*/ 1552575 w 2495550"/>
                  <a:gd name="connsiteY189" fmla="*/ 2209800 h 2526339"/>
                  <a:gd name="connsiteX190" fmla="*/ 1524000 w 2495550"/>
                  <a:gd name="connsiteY190" fmla="*/ 2219325 h 2526339"/>
                  <a:gd name="connsiteX191" fmla="*/ 1438275 w 2495550"/>
                  <a:gd name="connsiteY191" fmla="*/ 2257425 h 2526339"/>
                  <a:gd name="connsiteX192" fmla="*/ 1409700 w 2495550"/>
                  <a:gd name="connsiteY192" fmla="*/ 2266950 h 2526339"/>
                  <a:gd name="connsiteX193" fmla="*/ 1371600 w 2495550"/>
                  <a:gd name="connsiteY193" fmla="*/ 2286000 h 2526339"/>
                  <a:gd name="connsiteX194" fmla="*/ 1343025 w 2495550"/>
                  <a:gd name="connsiteY194" fmla="*/ 2305050 h 2526339"/>
                  <a:gd name="connsiteX195" fmla="*/ 1219200 w 2495550"/>
                  <a:gd name="connsiteY195" fmla="*/ 2333625 h 2526339"/>
                  <a:gd name="connsiteX196" fmla="*/ 1190625 w 2495550"/>
                  <a:gd name="connsiteY196" fmla="*/ 2343150 h 2526339"/>
                  <a:gd name="connsiteX197" fmla="*/ 1019175 w 2495550"/>
                  <a:gd name="connsiteY197" fmla="*/ 2362200 h 2526339"/>
                  <a:gd name="connsiteX198" fmla="*/ 942975 w 2495550"/>
                  <a:gd name="connsiteY198" fmla="*/ 2371725 h 2526339"/>
                  <a:gd name="connsiteX199" fmla="*/ 809625 w 2495550"/>
                  <a:gd name="connsiteY199" fmla="*/ 2362200 h 2526339"/>
                  <a:gd name="connsiteX200" fmla="*/ 771525 w 2495550"/>
                  <a:gd name="connsiteY200" fmla="*/ 2333625 h 2526339"/>
                  <a:gd name="connsiteX201" fmla="*/ 742950 w 2495550"/>
                  <a:gd name="connsiteY201" fmla="*/ 2324100 h 2526339"/>
                  <a:gd name="connsiteX202" fmla="*/ 609600 w 2495550"/>
                  <a:gd name="connsiteY202" fmla="*/ 2209800 h 2526339"/>
                  <a:gd name="connsiteX203" fmla="*/ 581025 w 2495550"/>
                  <a:gd name="connsiteY203" fmla="*/ 2190750 h 2526339"/>
                  <a:gd name="connsiteX204" fmla="*/ 504825 w 2495550"/>
                  <a:gd name="connsiteY204" fmla="*/ 2114550 h 2526339"/>
                  <a:gd name="connsiteX205" fmla="*/ 476250 w 2495550"/>
                  <a:gd name="connsiteY205" fmla="*/ 2085975 h 2526339"/>
                  <a:gd name="connsiteX206" fmla="*/ 447675 w 2495550"/>
                  <a:gd name="connsiteY206" fmla="*/ 2057400 h 2526339"/>
                  <a:gd name="connsiteX207" fmla="*/ 390525 w 2495550"/>
                  <a:gd name="connsiteY207" fmla="*/ 1981200 h 2526339"/>
                  <a:gd name="connsiteX208" fmla="*/ 342900 w 2495550"/>
                  <a:gd name="connsiteY208" fmla="*/ 1914525 h 2526339"/>
                  <a:gd name="connsiteX209" fmla="*/ 333375 w 2495550"/>
                  <a:gd name="connsiteY209" fmla="*/ 1876425 h 2526339"/>
                  <a:gd name="connsiteX210" fmla="*/ 314325 w 2495550"/>
                  <a:gd name="connsiteY210" fmla="*/ 1847850 h 2526339"/>
                  <a:gd name="connsiteX211" fmla="*/ 285750 w 2495550"/>
                  <a:gd name="connsiteY211" fmla="*/ 1800225 h 2526339"/>
                  <a:gd name="connsiteX212" fmla="*/ 266700 w 2495550"/>
                  <a:gd name="connsiteY212" fmla="*/ 1752600 h 2526339"/>
                  <a:gd name="connsiteX213" fmla="*/ 209550 w 2495550"/>
                  <a:gd name="connsiteY213" fmla="*/ 1647825 h 2526339"/>
                  <a:gd name="connsiteX214" fmla="*/ 200025 w 2495550"/>
                  <a:gd name="connsiteY214" fmla="*/ 1609725 h 2526339"/>
                  <a:gd name="connsiteX215" fmla="*/ 152400 w 2495550"/>
                  <a:gd name="connsiteY215" fmla="*/ 1504950 h 2526339"/>
                  <a:gd name="connsiteX216" fmla="*/ 142875 w 2495550"/>
                  <a:gd name="connsiteY216" fmla="*/ 1438275 h 2526339"/>
                  <a:gd name="connsiteX217" fmla="*/ 123825 w 2495550"/>
                  <a:gd name="connsiteY217" fmla="*/ 1171575 h 2526339"/>
                  <a:gd name="connsiteX218" fmla="*/ 152400 w 2495550"/>
                  <a:gd name="connsiteY218" fmla="*/ 781050 h 2526339"/>
                  <a:gd name="connsiteX219" fmla="*/ 161925 w 2495550"/>
                  <a:gd name="connsiteY219" fmla="*/ 752475 h 2526339"/>
                  <a:gd name="connsiteX220" fmla="*/ 171450 w 2495550"/>
                  <a:gd name="connsiteY220" fmla="*/ 714375 h 2526339"/>
                  <a:gd name="connsiteX221" fmla="*/ 190500 w 2495550"/>
                  <a:gd name="connsiteY221" fmla="*/ 638175 h 2526339"/>
                  <a:gd name="connsiteX222" fmla="*/ 209550 w 2495550"/>
                  <a:gd name="connsiteY222" fmla="*/ 609600 h 2526339"/>
                  <a:gd name="connsiteX223" fmla="*/ 228600 w 2495550"/>
                  <a:gd name="connsiteY223" fmla="*/ 561975 h 2526339"/>
                  <a:gd name="connsiteX224" fmla="*/ 238125 w 2495550"/>
                  <a:gd name="connsiteY224" fmla="*/ 533400 h 2526339"/>
                  <a:gd name="connsiteX225" fmla="*/ 266700 w 2495550"/>
                  <a:gd name="connsiteY225" fmla="*/ 504825 h 2526339"/>
                  <a:gd name="connsiteX226" fmla="*/ 276225 w 2495550"/>
                  <a:gd name="connsiteY226" fmla="*/ 466725 h 2526339"/>
                  <a:gd name="connsiteX227" fmla="*/ 333375 w 2495550"/>
                  <a:gd name="connsiteY227" fmla="*/ 361950 h 2526339"/>
                  <a:gd name="connsiteX228" fmla="*/ 361950 w 2495550"/>
                  <a:gd name="connsiteY228" fmla="*/ 323850 h 2526339"/>
                  <a:gd name="connsiteX229" fmla="*/ 381000 w 2495550"/>
                  <a:gd name="connsiteY229" fmla="*/ 285750 h 2526339"/>
                  <a:gd name="connsiteX230" fmla="*/ 419100 w 2495550"/>
                  <a:gd name="connsiteY230" fmla="*/ 247650 h 2526339"/>
                  <a:gd name="connsiteX231" fmla="*/ 514350 w 2495550"/>
                  <a:gd name="connsiteY231" fmla="*/ 142875 h 2526339"/>
                  <a:gd name="connsiteX232" fmla="*/ 590550 w 2495550"/>
                  <a:gd name="connsiteY232" fmla="*/ 95250 h 2526339"/>
                  <a:gd name="connsiteX233" fmla="*/ 666750 w 2495550"/>
                  <a:gd name="connsiteY233" fmla="*/ 66675 h 2526339"/>
                  <a:gd name="connsiteX234" fmla="*/ 704850 w 2495550"/>
                  <a:gd name="connsiteY234" fmla="*/ 47625 h 2526339"/>
                  <a:gd name="connsiteX235" fmla="*/ 771525 w 2495550"/>
                  <a:gd name="connsiteY235" fmla="*/ 28575 h 2526339"/>
                  <a:gd name="connsiteX236" fmla="*/ 904875 w 2495550"/>
                  <a:gd name="connsiteY236" fmla="*/ 0 h 2526339"/>
                  <a:gd name="connsiteX237" fmla="*/ 1200150 w 2495550"/>
                  <a:gd name="connsiteY237" fmla="*/ 9525 h 2526339"/>
                  <a:gd name="connsiteX238" fmla="*/ 1257300 w 2495550"/>
                  <a:gd name="connsiteY238" fmla="*/ 28575 h 2526339"/>
                  <a:gd name="connsiteX239" fmla="*/ 1362075 w 2495550"/>
                  <a:gd name="connsiteY239" fmla="*/ 57150 h 2526339"/>
                  <a:gd name="connsiteX240" fmla="*/ 1438275 w 2495550"/>
                  <a:gd name="connsiteY240" fmla="*/ 85725 h 2526339"/>
                  <a:gd name="connsiteX241" fmla="*/ 1514475 w 2495550"/>
                  <a:gd name="connsiteY241" fmla="*/ 123825 h 2526339"/>
                  <a:gd name="connsiteX242" fmla="*/ 1552575 w 2495550"/>
                  <a:gd name="connsiteY242" fmla="*/ 142875 h 2526339"/>
                  <a:gd name="connsiteX243" fmla="*/ 1581150 w 2495550"/>
                  <a:gd name="connsiteY243" fmla="*/ 161925 h 2526339"/>
                  <a:gd name="connsiteX244" fmla="*/ 1609725 w 2495550"/>
                  <a:gd name="connsiteY244" fmla="*/ 171450 h 2526339"/>
                  <a:gd name="connsiteX245" fmla="*/ 1638300 w 2495550"/>
                  <a:gd name="connsiteY245" fmla="*/ 200025 h 2526339"/>
                  <a:gd name="connsiteX246" fmla="*/ 1676400 w 2495550"/>
                  <a:gd name="connsiteY246" fmla="*/ 219075 h 2526339"/>
                  <a:gd name="connsiteX247" fmla="*/ 1790700 w 2495550"/>
                  <a:gd name="connsiteY247" fmla="*/ 304800 h 2526339"/>
                  <a:gd name="connsiteX248" fmla="*/ 1838325 w 2495550"/>
                  <a:gd name="connsiteY248" fmla="*/ 352425 h 2526339"/>
                  <a:gd name="connsiteX249" fmla="*/ 1866900 w 2495550"/>
                  <a:gd name="connsiteY249" fmla="*/ 381000 h 2526339"/>
                  <a:gd name="connsiteX250" fmla="*/ 1924050 w 2495550"/>
                  <a:gd name="connsiteY250" fmla="*/ 428625 h 2526339"/>
                  <a:gd name="connsiteX251" fmla="*/ 1952625 w 2495550"/>
                  <a:gd name="connsiteY251" fmla="*/ 457200 h 2526339"/>
                  <a:gd name="connsiteX252" fmla="*/ 2019300 w 2495550"/>
                  <a:gd name="connsiteY252" fmla="*/ 542925 h 2526339"/>
                  <a:gd name="connsiteX253" fmla="*/ 2057400 w 2495550"/>
                  <a:gd name="connsiteY253" fmla="*/ 571500 h 2526339"/>
                  <a:gd name="connsiteX254" fmla="*/ 2095500 w 2495550"/>
                  <a:gd name="connsiteY254" fmla="*/ 619125 h 2526339"/>
                  <a:gd name="connsiteX255" fmla="*/ 2114550 w 2495550"/>
                  <a:gd name="connsiteY255" fmla="*/ 657225 h 2526339"/>
                  <a:gd name="connsiteX256" fmla="*/ 2133600 w 2495550"/>
                  <a:gd name="connsiteY256" fmla="*/ 685800 h 2526339"/>
                  <a:gd name="connsiteX257" fmla="*/ 2152650 w 2495550"/>
                  <a:gd name="connsiteY257" fmla="*/ 723900 h 2526339"/>
                  <a:gd name="connsiteX258" fmla="*/ 2171700 w 2495550"/>
                  <a:gd name="connsiteY258" fmla="*/ 752475 h 2526339"/>
                  <a:gd name="connsiteX259" fmla="*/ 2200275 w 2495550"/>
                  <a:gd name="connsiteY259" fmla="*/ 809625 h 2526339"/>
                  <a:gd name="connsiteX260" fmla="*/ 2219325 w 2495550"/>
                  <a:gd name="connsiteY260" fmla="*/ 914400 h 2526339"/>
                  <a:gd name="connsiteX261" fmla="*/ 2238375 w 2495550"/>
                  <a:gd name="connsiteY261" fmla="*/ 990600 h 2526339"/>
                  <a:gd name="connsiteX262" fmla="*/ 2247900 w 2495550"/>
                  <a:gd name="connsiteY262" fmla="*/ 1066800 h 2526339"/>
                  <a:gd name="connsiteX263" fmla="*/ 2238375 w 2495550"/>
                  <a:gd name="connsiteY263" fmla="*/ 1314450 h 2526339"/>
                  <a:gd name="connsiteX264" fmla="*/ 2219325 w 2495550"/>
                  <a:gd name="connsiteY264" fmla="*/ 1390650 h 2526339"/>
                  <a:gd name="connsiteX265" fmla="*/ 2200275 w 2495550"/>
                  <a:gd name="connsiteY265" fmla="*/ 1438275 h 2526339"/>
                  <a:gd name="connsiteX266" fmla="*/ 2181225 w 2495550"/>
                  <a:gd name="connsiteY266" fmla="*/ 1504950 h 2526339"/>
                  <a:gd name="connsiteX267" fmla="*/ 2162175 w 2495550"/>
                  <a:gd name="connsiteY267" fmla="*/ 1533525 h 2526339"/>
                  <a:gd name="connsiteX268" fmla="*/ 2143125 w 2495550"/>
                  <a:gd name="connsiteY268" fmla="*/ 1571625 h 2526339"/>
                  <a:gd name="connsiteX269" fmla="*/ 2105025 w 2495550"/>
                  <a:gd name="connsiteY269" fmla="*/ 1628775 h 2526339"/>
                  <a:gd name="connsiteX270" fmla="*/ 2085975 w 2495550"/>
                  <a:gd name="connsiteY270" fmla="*/ 1657350 h 2526339"/>
                  <a:gd name="connsiteX271" fmla="*/ 2057400 w 2495550"/>
                  <a:gd name="connsiteY271" fmla="*/ 1685925 h 2526339"/>
                  <a:gd name="connsiteX272" fmla="*/ 2000250 w 2495550"/>
                  <a:gd name="connsiteY272" fmla="*/ 1752600 h 2526339"/>
                  <a:gd name="connsiteX273" fmla="*/ 1943100 w 2495550"/>
                  <a:gd name="connsiteY273" fmla="*/ 1828800 h 2526339"/>
                  <a:gd name="connsiteX274" fmla="*/ 1876425 w 2495550"/>
                  <a:gd name="connsiteY274" fmla="*/ 1895475 h 2526339"/>
                  <a:gd name="connsiteX275" fmla="*/ 1847850 w 2495550"/>
                  <a:gd name="connsiteY275" fmla="*/ 1924050 h 2526339"/>
                  <a:gd name="connsiteX276" fmla="*/ 1800225 w 2495550"/>
                  <a:gd name="connsiteY276" fmla="*/ 1981200 h 2526339"/>
                  <a:gd name="connsiteX277" fmla="*/ 1771650 w 2495550"/>
                  <a:gd name="connsiteY277" fmla="*/ 2019300 h 2526339"/>
                  <a:gd name="connsiteX278" fmla="*/ 1685925 w 2495550"/>
                  <a:gd name="connsiteY278" fmla="*/ 2105025 h 2526339"/>
                  <a:gd name="connsiteX279" fmla="*/ 1619250 w 2495550"/>
                  <a:gd name="connsiteY279" fmla="*/ 2171700 h 2526339"/>
                  <a:gd name="connsiteX280" fmla="*/ 1590675 w 2495550"/>
                  <a:gd name="connsiteY280" fmla="*/ 2200275 h 2526339"/>
                  <a:gd name="connsiteX281" fmla="*/ 1476375 w 2495550"/>
                  <a:gd name="connsiteY281" fmla="*/ 2276475 h 2526339"/>
                  <a:gd name="connsiteX282" fmla="*/ 1447800 w 2495550"/>
                  <a:gd name="connsiteY282" fmla="*/ 2295525 h 2526339"/>
                  <a:gd name="connsiteX283" fmla="*/ 1419225 w 2495550"/>
                  <a:gd name="connsiteY283" fmla="*/ 2314575 h 2526339"/>
                  <a:gd name="connsiteX284" fmla="*/ 1323975 w 2495550"/>
                  <a:gd name="connsiteY284" fmla="*/ 2381250 h 2526339"/>
                  <a:gd name="connsiteX285" fmla="*/ 1295400 w 2495550"/>
                  <a:gd name="connsiteY285" fmla="*/ 2400300 h 2526339"/>
                  <a:gd name="connsiteX286" fmla="*/ 1266825 w 2495550"/>
                  <a:gd name="connsiteY286" fmla="*/ 2419350 h 2526339"/>
                  <a:gd name="connsiteX287" fmla="*/ 1171575 w 2495550"/>
                  <a:gd name="connsiteY287" fmla="*/ 2447925 h 2526339"/>
                  <a:gd name="connsiteX288" fmla="*/ 1133475 w 2495550"/>
                  <a:gd name="connsiteY288" fmla="*/ 2466975 h 2526339"/>
                  <a:gd name="connsiteX289" fmla="*/ 1104900 w 2495550"/>
                  <a:gd name="connsiteY289" fmla="*/ 2486025 h 2526339"/>
                  <a:gd name="connsiteX290" fmla="*/ 1009650 w 2495550"/>
                  <a:gd name="connsiteY290" fmla="*/ 2505075 h 2526339"/>
                  <a:gd name="connsiteX291" fmla="*/ 866775 w 2495550"/>
                  <a:gd name="connsiteY291" fmla="*/ 2524125 h 2526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Lst>
                <a:rect l="l" t="t" r="r" b="b"/>
                <a:pathLst>
                  <a:path w="2495550" h="2526339">
                    <a:moveTo>
                      <a:pt x="2266950" y="2038350"/>
                    </a:moveTo>
                    <a:cubicBezTo>
                      <a:pt x="2251075" y="2047875"/>
                      <a:pt x="2234136" y="2055817"/>
                      <a:pt x="2219325" y="2066925"/>
                    </a:cubicBezTo>
                    <a:cubicBezTo>
                      <a:pt x="2208549" y="2075007"/>
                      <a:pt x="2202222" y="2088440"/>
                      <a:pt x="2190750" y="2095500"/>
                    </a:cubicBezTo>
                    <a:cubicBezTo>
                      <a:pt x="2103987" y="2148892"/>
                      <a:pt x="2103709" y="2135525"/>
                      <a:pt x="2019300" y="2171700"/>
                    </a:cubicBezTo>
                    <a:cubicBezTo>
                      <a:pt x="1937718" y="2206664"/>
                      <a:pt x="1984910" y="2196909"/>
                      <a:pt x="1895475" y="2228850"/>
                    </a:cubicBezTo>
                    <a:cubicBezTo>
                      <a:pt x="1873707" y="2236624"/>
                      <a:pt x="1850374" y="2239602"/>
                      <a:pt x="1828800" y="2247900"/>
                    </a:cubicBezTo>
                    <a:cubicBezTo>
                      <a:pt x="1775392" y="2268442"/>
                      <a:pt x="1736311" y="2306016"/>
                      <a:pt x="1676400" y="2314575"/>
                    </a:cubicBezTo>
                    <a:cubicBezTo>
                      <a:pt x="1654175" y="2317750"/>
                      <a:pt x="1631814" y="2320084"/>
                      <a:pt x="1609725" y="2324100"/>
                    </a:cubicBezTo>
                    <a:cubicBezTo>
                      <a:pt x="1596845" y="2326442"/>
                      <a:pt x="1584636" y="2332179"/>
                      <a:pt x="1571625" y="2333625"/>
                    </a:cubicBezTo>
                    <a:cubicBezTo>
                      <a:pt x="1527334" y="2338546"/>
                      <a:pt x="1482725" y="2339975"/>
                      <a:pt x="1438275" y="2343150"/>
                    </a:cubicBezTo>
                    <a:lnTo>
                      <a:pt x="819150" y="2333625"/>
                    </a:lnTo>
                    <a:cubicBezTo>
                      <a:pt x="766907" y="2332132"/>
                      <a:pt x="780323" y="2325813"/>
                      <a:pt x="742950" y="2305050"/>
                    </a:cubicBezTo>
                    <a:cubicBezTo>
                      <a:pt x="724332" y="2294707"/>
                      <a:pt x="705263" y="2285125"/>
                      <a:pt x="685800" y="2276475"/>
                    </a:cubicBezTo>
                    <a:cubicBezTo>
                      <a:pt x="603826" y="2240042"/>
                      <a:pt x="736619" y="2314233"/>
                      <a:pt x="600075" y="2238375"/>
                    </a:cubicBezTo>
                    <a:cubicBezTo>
                      <a:pt x="590068" y="2232816"/>
                      <a:pt x="581739" y="2224445"/>
                      <a:pt x="571500" y="2219325"/>
                    </a:cubicBezTo>
                    <a:cubicBezTo>
                      <a:pt x="562520" y="2214835"/>
                      <a:pt x="552100" y="2213878"/>
                      <a:pt x="542925" y="2209800"/>
                    </a:cubicBezTo>
                    <a:cubicBezTo>
                      <a:pt x="523462" y="2201150"/>
                      <a:pt x="504825" y="2190750"/>
                      <a:pt x="485775" y="2181225"/>
                    </a:cubicBezTo>
                    <a:cubicBezTo>
                      <a:pt x="427433" y="2093713"/>
                      <a:pt x="507162" y="2200635"/>
                      <a:pt x="438150" y="2143125"/>
                    </a:cubicBezTo>
                    <a:cubicBezTo>
                      <a:pt x="425954" y="2132962"/>
                      <a:pt x="420800" y="2116250"/>
                      <a:pt x="409575" y="2105025"/>
                    </a:cubicBezTo>
                    <a:cubicBezTo>
                      <a:pt x="401480" y="2096930"/>
                      <a:pt x="388701" y="2094446"/>
                      <a:pt x="381000" y="2085975"/>
                    </a:cubicBezTo>
                    <a:cubicBezTo>
                      <a:pt x="356649" y="2059189"/>
                      <a:pt x="314325" y="2000250"/>
                      <a:pt x="314325" y="2000250"/>
                    </a:cubicBezTo>
                    <a:cubicBezTo>
                      <a:pt x="311150" y="1990725"/>
                      <a:pt x="309676" y="1980452"/>
                      <a:pt x="304800" y="1971675"/>
                    </a:cubicBezTo>
                    <a:cubicBezTo>
                      <a:pt x="293681" y="1951661"/>
                      <a:pt x="273940" y="1936245"/>
                      <a:pt x="266700" y="1914525"/>
                    </a:cubicBezTo>
                    <a:cubicBezTo>
                      <a:pt x="260350" y="1895475"/>
                      <a:pt x="251588" y="1877066"/>
                      <a:pt x="247650" y="1857375"/>
                    </a:cubicBezTo>
                    <a:cubicBezTo>
                      <a:pt x="244475" y="1841500"/>
                      <a:pt x="242052" y="1825456"/>
                      <a:pt x="238125" y="1809750"/>
                    </a:cubicBezTo>
                    <a:cubicBezTo>
                      <a:pt x="235690" y="1800010"/>
                      <a:pt x="231035" y="1790915"/>
                      <a:pt x="228600" y="1781175"/>
                    </a:cubicBezTo>
                    <a:cubicBezTo>
                      <a:pt x="224673" y="1765469"/>
                      <a:pt x="224195" y="1748909"/>
                      <a:pt x="219075" y="1733550"/>
                    </a:cubicBezTo>
                    <a:cubicBezTo>
                      <a:pt x="214585" y="1720080"/>
                      <a:pt x="205011" y="1708745"/>
                      <a:pt x="200025" y="1695450"/>
                    </a:cubicBezTo>
                    <a:cubicBezTo>
                      <a:pt x="189032" y="1666134"/>
                      <a:pt x="190027" y="1639900"/>
                      <a:pt x="180975" y="1609725"/>
                    </a:cubicBezTo>
                    <a:cubicBezTo>
                      <a:pt x="176062" y="1593348"/>
                      <a:pt x="168275" y="1577975"/>
                      <a:pt x="161925" y="1562100"/>
                    </a:cubicBezTo>
                    <a:cubicBezTo>
                      <a:pt x="165100" y="1466850"/>
                      <a:pt x="165685" y="1371478"/>
                      <a:pt x="171450" y="1276350"/>
                    </a:cubicBezTo>
                    <a:cubicBezTo>
                      <a:pt x="172057" y="1266328"/>
                      <a:pt x="178217" y="1257429"/>
                      <a:pt x="180975" y="1247775"/>
                    </a:cubicBezTo>
                    <a:cubicBezTo>
                      <a:pt x="209864" y="1146663"/>
                      <a:pt x="165763" y="1282464"/>
                      <a:pt x="209550" y="1162050"/>
                    </a:cubicBezTo>
                    <a:cubicBezTo>
                      <a:pt x="230669" y="1103972"/>
                      <a:pt x="223984" y="1110523"/>
                      <a:pt x="247650" y="1057275"/>
                    </a:cubicBezTo>
                    <a:cubicBezTo>
                      <a:pt x="263763" y="1021021"/>
                      <a:pt x="265319" y="1021246"/>
                      <a:pt x="285750" y="990600"/>
                    </a:cubicBezTo>
                    <a:cubicBezTo>
                      <a:pt x="300238" y="932649"/>
                      <a:pt x="286071" y="968370"/>
                      <a:pt x="323850" y="914400"/>
                    </a:cubicBezTo>
                    <a:cubicBezTo>
                      <a:pt x="343544" y="886265"/>
                      <a:pt x="361950" y="857250"/>
                      <a:pt x="381000" y="828675"/>
                    </a:cubicBezTo>
                    <a:cubicBezTo>
                      <a:pt x="387350" y="819150"/>
                      <a:pt x="391955" y="808195"/>
                      <a:pt x="400050" y="800100"/>
                    </a:cubicBezTo>
                    <a:cubicBezTo>
                      <a:pt x="415925" y="784225"/>
                      <a:pt x="432891" y="769371"/>
                      <a:pt x="447675" y="752475"/>
                    </a:cubicBezTo>
                    <a:cubicBezTo>
                      <a:pt x="477390" y="718515"/>
                      <a:pt x="493039" y="667881"/>
                      <a:pt x="533400" y="647700"/>
                    </a:cubicBezTo>
                    <a:cubicBezTo>
                      <a:pt x="546100" y="641350"/>
                      <a:pt x="560292" y="637367"/>
                      <a:pt x="571500" y="628650"/>
                    </a:cubicBezTo>
                    <a:cubicBezTo>
                      <a:pt x="710512" y="520529"/>
                      <a:pt x="564201" y="626424"/>
                      <a:pt x="638175" y="552450"/>
                    </a:cubicBezTo>
                    <a:cubicBezTo>
                      <a:pt x="680560" y="510065"/>
                      <a:pt x="699914" y="509698"/>
                      <a:pt x="752475" y="476250"/>
                    </a:cubicBezTo>
                    <a:cubicBezTo>
                      <a:pt x="765868" y="467727"/>
                      <a:pt x="776376" y="454775"/>
                      <a:pt x="790575" y="447675"/>
                    </a:cubicBezTo>
                    <a:cubicBezTo>
                      <a:pt x="857050" y="414438"/>
                      <a:pt x="801131" y="465989"/>
                      <a:pt x="866775" y="419100"/>
                    </a:cubicBezTo>
                    <a:cubicBezTo>
                      <a:pt x="877736" y="411270"/>
                      <a:pt x="883524" y="396975"/>
                      <a:pt x="895350" y="390525"/>
                    </a:cubicBezTo>
                    <a:cubicBezTo>
                      <a:pt x="965167" y="352443"/>
                      <a:pt x="954228" y="370899"/>
                      <a:pt x="1009650" y="352425"/>
                    </a:cubicBezTo>
                    <a:cubicBezTo>
                      <a:pt x="1025870" y="347018"/>
                      <a:pt x="1041055" y="338782"/>
                      <a:pt x="1057275" y="333375"/>
                    </a:cubicBezTo>
                    <a:cubicBezTo>
                      <a:pt x="1069694" y="329235"/>
                      <a:pt x="1082745" y="327294"/>
                      <a:pt x="1095375" y="323850"/>
                    </a:cubicBezTo>
                    <a:cubicBezTo>
                      <a:pt x="1117675" y="317768"/>
                      <a:pt x="1139449" y="309643"/>
                      <a:pt x="1162050" y="304800"/>
                    </a:cubicBezTo>
                    <a:cubicBezTo>
                      <a:pt x="1181766" y="300575"/>
                      <a:pt x="1288881" y="287889"/>
                      <a:pt x="1304925" y="285750"/>
                    </a:cubicBezTo>
                    <a:lnTo>
                      <a:pt x="1371600" y="276225"/>
                    </a:lnTo>
                    <a:cubicBezTo>
                      <a:pt x="1390688" y="273288"/>
                      <a:pt x="1409607" y="269252"/>
                      <a:pt x="1428750" y="266700"/>
                    </a:cubicBezTo>
                    <a:cubicBezTo>
                      <a:pt x="1457249" y="262900"/>
                      <a:pt x="1485976" y="260975"/>
                      <a:pt x="1514475" y="257175"/>
                    </a:cubicBezTo>
                    <a:cubicBezTo>
                      <a:pt x="1551035" y="252300"/>
                      <a:pt x="1583334" y="245308"/>
                      <a:pt x="1619250" y="238125"/>
                    </a:cubicBezTo>
                    <a:cubicBezTo>
                      <a:pt x="1746250" y="244475"/>
                      <a:pt x="1873614" y="245663"/>
                      <a:pt x="2000250" y="257175"/>
                    </a:cubicBezTo>
                    <a:cubicBezTo>
                      <a:pt x="2014391" y="258461"/>
                      <a:pt x="2025375" y="270458"/>
                      <a:pt x="2038350" y="276225"/>
                    </a:cubicBezTo>
                    <a:cubicBezTo>
                      <a:pt x="2053974" y="283169"/>
                      <a:pt x="2069966" y="289272"/>
                      <a:pt x="2085975" y="295275"/>
                    </a:cubicBezTo>
                    <a:cubicBezTo>
                      <a:pt x="2118383" y="307428"/>
                      <a:pt x="2119200" y="302944"/>
                      <a:pt x="2152650" y="323850"/>
                    </a:cubicBezTo>
                    <a:cubicBezTo>
                      <a:pt x="2166112" y="332264"/>
                      <a:pt x="2176967" y="344549"/>
                      <a:pt x="2190750" y="352425"/>
                    </a:cubicBezTo>
                    <a:cubicBezTo>
                      <a:pt x="2241455" y="381399"/>
                      <a:pt x="2198121" y="338332"/>
                      <a:pt x="2247900" y="381000"/>
                    </a:cubicBezTo>
                    <a:cubicBezTo>
                      <a:pt x="2292339" y="419090"/>
                      <a:pt x="2277157" y="409322"/>
                      <a:pt x="2305050" y="447675"/>
                    </a:cubicBezTo>
                    <a:cubicBezTo>
                      <a:pt x="2323724" y="473352"/>
                      <a:pt x="2344588" y="497457"/>
                      <a:pt x="2362200" y="523875"/>
                    </a:cubicBezTo>
                    <a:cubicBezTo>
                      <a:pt x="2368550" y="533400"/>
                      <a:pt x="2376601" y="541989"/>
                      <a:pt x="2381250" y="552450"/>
                    </a:cubicBezTo>
                    <a:cubicBezTo>
                      <a:pt x="2389405" y="570800"/>
                      <a:pt x="2391885" y="591368"/>
                      <a:pt x="2400300" y="609600"/>
                    </a:cubicBezTo>
                    <a:cubicBezTo>
                      <a:pt x="2411027" y="632842"/>
                      <a:pt x="2427673" y="653033"/>
                      <a:pt x="2438400" y="676275"/>
                    </a:cubicBezTo>
                    <a:cubicBezTo>
                      <a:pt x="2446815" y="694507"/>
                      <a:pt x="2448470" y="715464"/>
                      <a:pt x="2457450" y="733425"/>
                    </a:cubicBezTo>
                    <a:cubicBezTo>
                      <a:pt x="2469098" y="756721"/>
                      <a:pt x="2480419" y="774873"/>
                      <a:pt x="2486025" y="800100"/>
                    </a:cubicBezTo>
                    <a:cubicBezTo>
                      <a:pt x="2490215" y="818953"/>
                      <a:pt x="2492375" y="838200"/>
                      <a:pt x="2495550" y="857250"/>
                    </a:cubicBezTo>
                    <a:cubicBezTo>
                      <a:pt x="2492375" y="987425"/>
                      <a:pt x="2491807" y="1117690"/>
                      <a:pt x="2486025" y="1247775"/>
                    </a:cubicBezTo>
                    <a:cubicBezTo>
                      <a:pt x="2485444" y="1260853"/>
                      <a:pt x="2481097" y="1273618"/>
                      <a:pt x="2476500" y="1285875"/>
                    </a:cubicBezTo>
                    <a:cubicBezTo>
                      <a:pt x="2471514" y="1299170"/>
                      <a:pt x="2463800" y="1311275"/>
                      <a:pt x="2457450" y="1323975"/>
                    </a:cubicBezTo>
                    <a:cubicBezTo>
                      <a:pt x="2454275" y="1339850"/>
                      <a:pt x="2452577" y="1356093"/>
                      <a:pt x="2447925" y="1371600"/>
                    </a:cubicBezTo>
                    <a:cubicBezTo>
                      <a:pt x="2427467" y="1439794"/>
                      <a:pt x="2436456" y="1398343"/>
                      <a:pt x="2409825" y="1447800"/>
                    </a:cubicBezTo>
                    <a:cubicBezTo>
                      <a:pt x="2392996" y="1479055"/>
                      <a:pt x="2378075" y="1511300"/>
                      <a:pt x="2362200" y="1543050"/>
                    </a:cubicBezTo>
                    <a:cubicBezTo>
                      <a:pt x="2355850" y="1555750"/>
                      <a:pt x="2348423" y="1567967"/>
                      <a:pt x="2343150" y="1581150"/>
                    </a:cubicBezTo>
                    <a:cubicBezTo>
                      <a:pt x="2336800" y="1597025"/>
                      <a:pt x="2332287" y="1613765"/>
                      <a:pt x="2324100" y="1628775"/>
                    </a:cubicBezTo>
                    <a:cubicBezTo>
                      <a:pt x="2313137" y="1648875"/>
                      <a:pt x="2296239" y="1665447"/>
                      <a:pt x="2286000" y="1685925"/>
                    </a:cubicBezTo>
                    <a:cubicBezTo>
                      <a:pt x="2273300" y="1711325"/>
                      <a:pt x="2267980" y="1742045"/>
                      <a:pt x="2247900" y="1762125"/>
                    </a:cubicBezTo>
                    <a:cubicBezTo>
                      <a:pt x="2221924" y="1788101"/>
                      <a:pt x="2211115" y="1796216"/>
                      <a:pt x="2190750" y="1828800"/>
                    </a:cubicBezTo>
                    <a:cubicBezTo>
                      <a:pt x="2143625" y="1904200"/>
                      <a:pt x="2208336" y="1827961"/>
                      <a:pt x="2133600" y="1924050"/>
                    </a:cubicBezTo>
                    <a:cubicBezTo>
                      <a:pt x="2125330" y="1934683"/>
                      <a:pt x="2113791" y="1942398"/>
                      <a:pt x="2105025" y="1952625"/>
                    </a:cubicBezTo>
                    <a:cubicBezTo>
                      <a:pt x="2015546" y="2057017"/>
                      <a:pt x="2163601" y="1903574"/>
                      <a:pt x="2019300" y="2047875"/>
                    </a:cubicBezTo>
                    <a:cubicBezTo>
                      <a:pt x="2006600" y="2060575"/>
                      <a:pt x="1991976" y="2071607"/>
                      <a:pt x="1981200" y="2085975"/>
                    </a:cubicBezTo>
                    <a:cubicBezTo>
                      <a:pt x="1928378" y="2156404"/>
                      <a:pt x="1963850" y="2112850"/>
                      <a:pt x="1866900" y="2209800"/>
                    </a:cubicBezTo>
                    <a:cubicBezTo>
                      <a:pt x="1854200" y="2222500"/>
                      <a:pt x="1843744" y="2237937"/>
                      <a:pt x="1828800" y="2247900"/>
                    </a:cubicBezTo>
                    <a:cubicBezTo>
                      <a:pt x="1819275" y="2254250"/>
                      <a:pt x="1809383" y="2260081"/>
                      <a:pt x="1800225" y="2266950"/>
                    </a:cubicBezTo>
                    <a:cubicBezTo>
                      <a:pt x="1771265" y="2288670"/>
                      <a:pt x="1740098" y="2308027"/>
                      <a:pt x="1714500" y="2333625"/>
                    </a:cubicBezTo>
                    <a:cubicBezTo>
                      <a:pt x="1704975" y="2343150"/>
                      <a:pt x="1697621" y="2355517"/>
                      <a:pt x="1685925" y="2362200"/>
                    </a:cubicBezTo>
                    <a:cubicBezTo>
                      <a:pt x="1674559" y="2368695"/>
                      <a:pt x="1660525" y="2368550"/>
                      <a:pt x="1647825" y="2371725"/>
                    </a:cubicBezTo>
                    <a:cubicBezTo>
                      <a:pt x="1563929" y="2438842"/>
                      <a:pt x="1635972" y="2386662"/>
                      <a:pt x="1562100" y="2428875"/>
                    </a:cubicBezTo>
                    <a:cubicBezTo>
                      <a:pt x="1526928" y="2448973"/>
                      <a:pt x="1537292" y="2451275"/>
                      <a:pt x="1495425" y="2466975"/>
                    </a:cubicBezTo>
                    <a:cubicBezTo>
                      <a:pt x="1483168" y="2471572"/>
                      <a:pt x="1469912" y="2472904"/>
                      <a:pt x="1457325" y="2476500"/>
                    </a:cubicBezTo>
                    <a:cubicBezTo>
                      <a:pt x="1361672" y="2503829"/>
                      <a:pt x="1509757" y="2465773"/>
                      <a:pt x="1390650" y="2495550"/>
                    </a:cubicBezTo>
                    <a:cubicBezTo>
                      <a:pt x="1371620" y="2494644"/>
                      <a:pt x="1198519" y="2494239"/>
                      <a:pt x="1133475" y="2476500"/>
                    </a:cubicBezTo>
                    <a:cubicBezTo>
                      <a:pt x="1063380" y="2457383"/>
                      <a:pt x="1094671" y="2447690"/>
                      <a:pt x="1009650" y="2419350"/>
                    </a:cubicBezTo>
                    <a:cubicBezTo>
                      <a:pt x="1000125" y="2416175"/>
                      <a:pt x="990055" y="2414315"/>
                      <a:pt x="981075" y="2409825"/>
                    </a:cubicBezTo>
                    <a:cubicBezTo>
                      <a:pt x="970836" y="2404705"/>
                      <a:pt x="963219" y="2394795"/>
                      <a:pt x="952500" y="2390775"/>
                    </a:cubicBezTo>
                    <a:cubicBezTo>
                      <a:pt x="937341" y="2385091"/>
                      <a:pt x="920750" y="2384425"/>
                      <a:pt x="904875" y="2381250"/>
                    </a:cubicBezTo>
                    <a:cubicBezTo>
                      <a:pt x="892175" y="2374900"/>
                      <a:pt x="879826" y="2367793"/>
                      <a:pt x="866775" y="2362200"/>
                    </a:cubicBezTo>
                    <a:cubicBezTo>
                      <a:pt x="836763" y="2349338"/>
                      <a:pt x="769548" y="2326724"/>
                      <a:pt x="733425" y="2305050"/>
                    </a:cubicBezTo>
                    <a:cubicBezTo>
                      <a:pt x="713792" y="2293270"/>
                      <a:pt x="695325" y="2279650"/>
                      <a:pt x="676275" y="2266950"/>
                    </a:cubicBezTo>
                    <a:cubicBezTo>
                      <a:pt x="644365" y="2245676"/>
                      <a:pt x="592840" y="2212090"/>
                      <a:pt x="571500" y="2190750"/>
                    </a:cubicBezTo>
                    <a:cubicBezTo>
                      <a:pt x="561975" y="2181225"/>
                      <a:pt x="553351" y="2170705"/>
                      <a:pt x="542925" y="2162175"/>
                    </a:cubicBezTo>
                    <a:cubicBezTo>
                      <a:pt x="518352" y="2142070"/>
                      <a:pt x="489176" y="2127476"/>
                      <a:pt x="466725" y="2105025"/>
                    </a:cubicBezTo>
                    <a:lnTo>
                      <a:pt x="361950" y="2000250"/>
                    </a:lnTo>
                    <a:cubicBezTo>
                      <a:pt x="352425" y="1990725"/>
                      <a:pt x="341457" y="1982451"/>
                      <a:pt x="333375" y="1971675"/>
                    </a:cubicBezTo>
                    <a:cubicBezTo>
                      <a:pt x="323850" y="1958975"/>
                      <a:pt x="316025" y="1944800"/>
                      <a:pt x="304800" y="1933575"/>
                    </a:cubicBezTo>
                    <a:cubicBezTo>
                      <a:pt x="293575" y="1922350"/>
                      <a:pt x="278753" y="1915331"/>
                      <a:pt x="266700" y="1905000"/>
                    </a:cubicBezTo>
                    <a:cubicBezTo>
                      <a:pt x="256473" y="1896234"/>
                      <a:pt x="247650" y="1885950"/>
                      <a:pt x="238125" y="1876425"/>
                    </a:cubicBezTo>
                    <a:cubicBezTo>
                      <a:pt x="203571" y="1790039"/>
                      <a:pt x="237215" y="1866819"/>
                      <a:pt x="190500" y="1781175"/>
                    </a:cubicBezTo>
                    <a:cubicBezTo>
                      <a:pt x="142934" y="1693971"/>
                      <a:pt x="183568" y="1752882"/>
                      <a:pt x="133350" y="1685925"/>
                    </a:cubicBezTo>
                    <a:cubicBezTo>
                      <a:pt x="122664" y="1653867"/>
                      <a:pt x="123607" y="1652206"/>
                      <a:pt x="104775" y="1619250"/>
                    </a:cubicBezTo>
                    <a:cubicBezTo>
                      <a:pt x="77444" y="1571421"/>
                      <a:pt x="91347" y="1610142"/>
                      <a:pt x="66675" y="1552575"/>
                    </a:cubicBezTo>
                    <a:cubicBezTo>
                      <a:pt x="62720" y="1543347"/>
                      <a:pt x="60675" y="1533401"/>
                      <a:pt x="57150" y="1524000"/>
                    </a:cubicBezTo>
                    <a:cubicBezTo>
                      <a:pt x="51147" y="1507991"/>
                      <a:pt x="43128" y="1492717"/>
                      <a:pt x="38100" y="1476375"/>
                    </a:cubicBezTo>
                    <a:cubicBezTo>
                      <a:pt x="30400" y="1451351"/>
                      <a:pt x="27329" y="1425013"/>
                      <a:pt x="19050" y="1400175"/>
                    </a:cubicBezTo>
                    <a:cubicBezTo>
                      <a:pt x="4405" y="1356241"/>
                      <a:pt x="11494" y="1381445"/>
                      <a:pt x="0" y="1323975"/>
                    </a:cubicBezTo>
                    <a:cubicBezTo>
                      <a:pt x="3175" y="1222375"/>
                      <a:pt x="3726" y="1120659"/>
                      <a:pt x="9525" y="1019175"/>
                    </a:cubicBezTo>
                    <a:cubicBezTo>
                      <a:pt x="10098" y="1009151"/>
                      <a:pt x="16615" y="1000340"/>
                      <a:pt x="19050" y="990600"/>
                    </a:cubicBezTo>
                    <a:cubicBezTo>
                      <a:pt x="22977" y="974894"/>
                      <a:pt x="23042" y="958190"/>
                      <a:pt x="28575" y="942975"/>
                    </a:cubicBezTo>
                    <a:cubicBezTo>
                      <a:pt x="35854" y="922959"/>
                      <a:pt x="48500" y="905288"/>
                      <a:pt x="57150" y="885825"/>
                    </a:cubicBezTo>
                    <a:cubicBezTo>
                      <a:pt x="61228" y="876650"/>
                      <a:pt x="62185" y="866230"/>
                      <a:pt x="66675" y="857250"/>
                    </a:cubicBezTo>
                    <a:cubicBezTo>
                      <a:pt x="71795" y="847011"/>
                      <a:pt x="80605" y="838914"/>
                      <a:pt x="85725" y="828675"/>
                    </a:cubicBezTo>
                    <a:cubicBezTo>
                      <a:pt x="93371" y="813382"/>
                      <a:pt x="97129" y="796343"/>
                      <a:pt x="104775" y="781050"/>
                    </a:cubicBezTo>
                    <a:cubicBezTo>
                      <a:pt x="127797" y="735005"/>
                      <a:pt x="134007" y="735208"/>
                      <a:pt x="161925" y="695325"/>
                    </a:cubicBezTo>
                    <a:cubicBezTo>
                      <a:pt x="206171" y="632116"/>
                      <a:pt x="193609" y="639979"/>
                      <a:pt x="247650" y="581025"/>
                    </a:cubicBezTo>
                    <a:cubicBezTo>
                      <a:pt x="345845" y="473903"/>
                      <a:pt x="265676" y="562871"/>
                      <a:pt x="342900" y="495300"/>
                    </a:cubicBezTo>
                    <a:cubicBezTo>
                      <a:pt x="356417" y="483473"/>
                      <a:pt x="369173" y="470717"/>
                      <a:pt x="381000" y="457200"/>
                    </a:cubicBezTo>
                    <a:cubicBezTo>
                      <a:pt x="391454" y="445253"/>
                      <a:pt x="396657" y="428327"/>
                      <a:pt x="409575" y="419100"/>
                    </a:cubicBezTo>
                    <a:cubicBezTo>
                      <a:pt x="420227" y="411491"/>
                      <a:pt x="434975" y="412750"/>
                      <a:pt x="447675" y="409575"/>
                    </a:cubicBezTo>
                    <a:cubicBezTo>
                      <a:pt x="460375" y="396875"/>
                      <a:pt x="471750" y="382695"/>
                      <a:pt x="485775" y="371475"/>
                    </a:cubicBezTo>
                    <a:cubicBezTo>
                      <a:pt x="503653" y="357172"/>
                      <a:pt x="542925" y="333375"/>
                      <a:pt x="542925" y="333375"/>
                    </a:cubicBezTo>
                    <a:cubicBezTo>
                      <a:pt x="549275" y="323850"/>
                      <a:pt x="553036" y="311951"/>
                      <a:pt x="561975" y="304800"/>
                    </a:cubicBezTo>
                    <a:cubicBezTo>
                      <a:pt x="569815" y="298528"/>
                      <a:pt x="581736" y="300083"/>
                      <a:pt x="590550" y="295275"/>
                    </a:cubicBezTo>
                    <a:cubicBezTo>
                      <a:pt x="616846" y="280932"/>
                      <a:pt x="641350" y="263525"/>
                      <a:pt x="666750" y="247650"/>
                    </a:cubicBezTo>
                    <a:lnTo>
                      <a:pt x="666750" y="247650"/>
                    </a:lnTo>
                    <a:cubicBezTo>
                      <a:pt x="676275" y="238125"/>
                      <a:pt x="684364" y="226905"/>
                      <a:pt x="695325" y="219075"/>
                    </a:cubicBezTo>
                    <a:cubicBezTo>
                      <a:pt x="711396" y="207596"/>
                      <a:pt x="741881" y="195987"/>
                      <a:pt x="762000" y="190500"/>
                    </a:cubicBezTo>
                    <a:cubicBezTo>
                      <a:pt x="787259" y="183611"/>
                      <a:pt x="813891" y="181174"/>
                      <a:pt x="838200" y="171450"/>
                    </a:cubicBezTo>
                    <a:cubicBezTo>
                      <a:pt x="854075" y="165100"/>
                      <a:pt x="869448" y="157313"/>
                      <a:pt x="885825" y="152400"/>
                    </a:cubicBezTo>
                    <a:cubicBezTo>
                      <a:pt x="901332" y="147748"/>
                      <a:pt x="917646" y="146387"/>
                      <a:pt x="933450" y="142875"/>
                    </a:cubicBezTo>
                    <a:cubicBezTo>
                      <a:pt x="1047170" y="117604"/>
                      <a:pt x="874717" y="151822"/>
                      <a:pt x="1028700" y="123825"/>
                    </a:cubicBezTo>
                    <a:cubicBezTo>
                      <a:pt x="1044628" y="120929"/>
                      <a:pt x="1060235" y="116088"/>
                      <a:pt x="1076325" y="114300"/>
                    </a:cubicBezTo>
                    <a:cubicBezTo>
                      <a:pt x="1117469" y="109728"/>
                      <a:pt x="1158875" y="107950"/>
                      <a:pt x="1200150" y="104775"/>
                    </a:cubicBezTo>
                    <a:cubicBezTo>
                      <a:pt x="1289050" y="107950"/>
                      <a:pt x="1378038" y="109225"/>
                      <a:pt x="1466850" y="114300"/>
                    </a:cubicBezTo>
                    <a:cubicBezTo>
                      <a:pt x="1489264" y="115581"/>
                      <a:pt x="1511380" y="120134"/>
                      <a:pt x="1533525" y="123825"/>
                    </a:cubicBezTo>
                    <a:cubicBezTo>
                      <a:pt x="1553918" y="127224"/>
                      <a:pt x="1597844" y="136453"/>
                      <a:pt x="1619250" y="142875"/>
                    </a:cubicBezTo>
                    <a:cubicBezTo>
                      <a:pt x="1638484" y="148645"/>
                      <a:pt x="1656709" y="157987"/>
                      <a:pt x="1676400" y="161925"/>
                    </a:cubicBezTo>
                    <a:cubicBezTo>
                      <a:pt x="1749266" y="176498"/>
                      <a:pt x="1700043" y="163647"/>
                      <a:pt x="1771650" y="190500"/>
                    </a:cubicBezTo>
                    <a:cubicBezTo>
                      <a:pt x="1797833" y="200319"/>
                      <a:pt x="1813677" y="201470"/>
                      <a:pt x="1838325" y="219075"/>
                    </a:cubicBezTo>
                    <a:cubicBezTo>
                      <a:pt x="1849286" y="226905"/>
                      <a:pt x="1856552" y="239026"/>
                      <a:pt x="1866900" y="247650"/>
                    </a:cubicBezTo>
                    <a:cubicBezTo>
                      <a:pt x="1875694" y="254979"/>
                      <a:pt x="1886317" y="259831"/>
                      <a:pt x="1895475" y="266700"/>
                    </a:cubicBezTo>
                    <a:cubicBezTo>
                      <a:pt x="1911739" y="278898"/>
                      <a:pt x="1926658" y="292843"/>
                      <a:pt x="1943100" y="304800"/>
                    </a:cubicBezTo>
                    <a:cubicBezTo>
                      <a:pt x="1992027" y="340383"/>
                      <a:pt x="1995493" y="332587"/>
                      <a:pt x="2028825" y="371475"/>
                    </a:cubicBezTo>
                    <a:cubicBezTo>
                      <a:pt x="2039156" y="383528"/>
                      <a:pt x="2046673" y="397873"/>
                      <a:pt x="2057400" y="409575"/>
                    </a:cubicBezTo>
                    <a:cubicBezTo>
                      <a:pt x="2081673" y="436054"/>
                      <a:pt x="2133600" y="485775"/>
                      <a:pt x="2133600" y="485775"/>
                    </a:cubicBezTo>
                    <a:cubicBezTo>
                      <a:pt x="2155578" y="551710"/>
                      <a:pt x="2124699" y="478566"/>
                      <a:pt x="2171700" y="533400"/>
                    </a:cubicBezTo>
                    <a:cubicBezTo>
                      <a:pt x="2183748" y="547456"/>
                      <a:pt x="2190336" y="565406"/>
                      <a:pt x="2200275" y="581025"/>
                    </a:cubicBezTo>
                    <a:cubicBezTo>
                      <a:pt x="2212567" y="600341"/>
                      <a:pt x="2228136" y="617697"/>
                      <a:pt x="2238375" y="638175"/>
                    </a:cubicBezTo>
                    <a:cubicBezTo>
                      <a:pt x="2244725" y="650875"/>
                      <a:pt x="2250120" y="664099"/>
                      <a:pt x="2257425" y="676275"/>
                    </a:cubicBezTo>
                    <a:cubicBezTo>
                      <a:pt x="2269205" y="695908"/>
                      <a:pt x="2285286" y="712947"/>
                      <a:pt x="2295525" y="733425"/>
                    </a:cubicBezTo>
                    <a:cubicBezTo>
                      <a:pt x="2301875" y="746125"/>
                      <a:pt x="2308982" y="758474"/>
                      <a:pt x="2314575" y="771525"/>
                    </a:cubicBezTo>
                    <a:cubicBezTo>
                      <a:pt x="2318530" y="780753"/>
                      <a:pt x="2319610" y="791120"/>
                      <a:pt x="2324100" y="800100"/>
                    </a:cubicBezTo>
                    <a:cubicBezTo>
                      <a:pt x="2329220" y="810339"/>
                      <a:pt x="2338501" y="818214"/>
                      <a:pt x="2343150" y="828675"/>
                    </a:cubicBezTo>
                    <a:cubicBezTo>
                      <a:pt x="2351305" y="847025"/>
                      <a:pt x="2355850" y="866775"/>
                      <a:pt x="2362200" y="885825"/>
                    </a:cubicBezTo>
                    <a:cubicBezTo>
                      <a:pt x="2365375" y="895350"/>
                      <a:pt x="2369290" y="904660"/>
                      <a:pt x="2371725" y="914400"/>
                    </a:cubicBezTo>
                    <a:cubicBezTo>
                      <a:pt x="2385177" y="968206"/>
                      <a:pt x="2378683" y="939663"/>
                      <a:pt x="2390775" y="1000125"/>
                    </a:cubicBezTo>
                    <a:cubicBezTo>
                      <a:pt x="2387600" y="1092200"/>
                      <a:pt x="2386823" y="1184389"/>
                      <a:pt x="2381250" y="1276350"/>
                    </a:cubicBezTo>
                    <a:cubicBezTo>
                      <a:pt x="2380458" y="1289417"/>
                      <a:pt x="2374292" y="1301613"/>
                      <a:pt x="2371725" y="1314450"/>
                    </a:cubicBezTo>
                    <a:cubicBezTo>
                      <a:pt x="2367937" y="1333388"/>
                      <a:pt x="2368307" y="1353278"/>
                      <a:pt x="2362200" y="1371600"/>
                    </a:cubicBezTo>
                    <a:cubicBezTo>
                      <a:pt x="2358580" y="1382460"/>
                      <a:pt x="2349500" y="1390650"/>
                      <a:pt x="2343150" y="1400175"/>
                    </a:cubicBezTo>
                    <a:cubicBezTo>
                      <a:pt x="2324773" y="1492059"/>
                      <a:pt x="2347277" y="1410971"/>
                      <a:pt x="2314575" y="1476375"/>
                    </a:cubicBezTo>
                    <a:cubicBezTo>
                      <a:pt x="2310085" y="1485355"/>
                      <a:pt x="2308575" y="1495549"/>
                      <a:pt x="2305050" y="1504950"/>
                    </a:cubicBezTo>
                    <a:cubicBezTo>
                      <a:pt x="2299047" y="1520959"/>
                      <a:pt x="2293646" y="1537282"/>
                      <a:pt x="2286000" y="1552575"/>
                    </a:cubicBezTo>
                    <a:cubicBezTo>
                      <a:pt x="2280880" y="1562814"/>
                      <a:pt x="2272630" y="1571211"/>
                      <a:pt x="2266950" y="1581150"/>
                    </a:cubicBezTo>
                    <a:cubicBezTo>
                      <a:pt x="2246907" y="1616226"/>
                      <a:pt x="2240868" y="1645332"/>
                      <a:pt x="2209800" y="1676400"/>
                    </a:cubicBezTo>
                    <a:lnTo>
                      <a:pt x="2114550" y="1771650"/>
                    </a:lnTo>
                    <a:cubicBezTo>
                      <a:pt x="2101850" y="1784350"/>
                      <a:pt x="2086413" y="1794806"/>
                      <a:pt x="2076450" y="1809750"/>
                    </a:cubicBezTo>
                    <a:cubicBezTo>
                      <a:pt x="2057719" y="1837847"/>
                      <a:pt x="2056327" y="1843981"/>
                      <a:pt x="2028825" y="1866900"/>
                    </a:cubicBezTo>
                    <a:cubicBezTo>
                      <a:pt x="2020031" y="1874229"/>
                      <a:pt x="2008759" y="1878292"/>
                      <a:pt x="2000250" y="1885950"/>
                    </a:cubicBezTo>
                    <a:cubicBezTo>
                      <a:pt x="1976888" y="1906976"/>
                      <a:pt x="1961688" y="1938569"/>
                      <a:pt x="1933575" y="1952625"/>
                    </a:cubicBezTo>
                    <a:cubicBezTo>
                      <a:pt x="1920875" y="1958975"/>
                      <a:pt x="1907887" y="1964779"/>
                      <a:pt x="1895475" y="1971675"/>
                    </a:cubicBezTo>
                    <a:cubicBezTo>
                      <a:pt x="1879291" y="1980666"/>
                      <a:pt x="1863469" y="1990311"/>
                      <a:pt x="1847850" y="2000250"/>
                    </a:cubicBezTo>
                    <a:cubicBezTo>
                      <a:pt x="1828534" y="2012542"/>
                      <a:pt x="1790700" y="2038350"/>
                      <a:pt x="1790700" y="2038350"/>
                    </a:cubicBezTo>
                    <a:cubicBezTo>
                      <a:pt x="1784350" y="2047875"/>
                      <a:pt x="1779745" y="2058830"/>
                      <a:pt x="1771650" y="2066925"/>
                    </a:cubicBezTo>
                    <a:cubicBezTo>
                      <a:pt x="1741297" y="2097278"/>
                      <a:pt x="1730660" y="2094430"/>
                      <a:pt x="1695450" y="2114550"/>
                    </a:cubicBezTo>
                    <a:cubicBezTo>
                      <a:pt x="1685511" y="2120230"/>
                      <a:pt x="1676814" y="2127920"/>
                      <a:pt x="1666875" y="2133600"/>
                    </a:cubicBezTo>
                    <a:cubicBezTo>
                      <a:pt x="1654547" y="2140645"/>
                      <a:pt x="1641103" y="2145605"/>
                      <a:pt x="1628775" y="2152650"/>
                    </a:cubicBezTo>
                    <a:cubicBezTo>
                      <a:pt x="1560111" y="2191887"/>
                      <a:pt x="1650294" y="2148726"/>
                      <a:pt x="1552575" y="2209800"/>
                    </a:cubicBezTo>
                    <a:cubicBezTo>
                      <a:pt x="1544061" y="2215121"/>
                      <a:pt x="1533401" y="2215800"/>
                      <a:pt x="1524000" y="2219325"/>
                    </a:cubicBezTo>
                    <a:cubicBezTo>
                      <a:pt x="1405844" y="2263633"/>
                      <a:pt x="1539292" y="2214132"/>
                      <a:pt x="1438275" y="2257425"/>
                    </a:cubicBezTo>
                    <a:cubicBezTo>
                      <a:pt x="1429047" y="2261380"/>
                      <a:pt x="1418928" y="2262995"/>
                      <a:pt x="1409700" y="2266950"/>
                    </a:cubicBezTo>
                    <a:cubicBezTo>
                      <a:pt x="1396649" y="2272543"/>
                      <a:pt x="1383928" y="2278955"/>
                      <a:pt x="1371600" y="2286000"/>
                    </a:cubicBezTo>
                    <a:cubicBezTo>
                      <a:pt x="1361661" y="2291680"/>
                      <a:pt x="1353486" y="2300401"/>
                      <a:pt x="1343025" y="2305050"/>
                    </a:cubicBezTo>
                    <a:cubicBezTo>
                      <a:pt x="1293479" y="2327071"/>
                      <a:pt x="1273440" y="2325876"/>
                      <a:pt x="1219200" y="2333625"/>
                    </a:cubicBezTo>
                    <a:cubicBezTo>
                      <a:pt x="1209675" y="2336800"/>
                      <a:pt x="1200470" y="2341181"/>
                      <a:pt x="1190625" y="2343150"/>
                    </a:cubicBezTo>
                    <a:cubicBezTo>
                      <a:pt x="1138059" y="2353663"/>
                      <a:pt x="1070041" y="2356846"/>
                      <a:pt x="1019175" y="2362200"/>
                    </a:cubicBezTo>
                    <a:cubicBezTo>
                      <a:pt x="993718" y="2364880"/>
                      <a:pt x="968375" y="2368550"/>
                      <a:pt x="942975" y="2371725"/>
                    </a:cubicBezTo>
                    <a:cubicBezTo>
                      <a:pt x="898525" y="2368550"/>
                      <a:pt x="853127" y="2371867"/>
                      <a:pt x="809625" y="2362200"/>
                    </a:cubicBezTo>
                    <a:cubicBezTo>
                      <a:pt x="794128" y="2358756"/>
                      <a:pt x="785308" y="2341501"/>
                      <a:pt x="771525" y="2333625"/>
                    </a:cubicBezTo>
                    <a:cubicBezTo>
                      <a:pt x="762808" y="2328644"/>
                      <a:pt x="752475" y="2327275"/>
                      <a:pt x="742950" y="2324100"/>
                    </a:cubicBezTo>
                    <a:cubicBezTo>
                      <a:pt x="695407" y="2276557"/>
                      <a:pt x="675165" y="2253510"/>
                      <a:pt x="609600" y="2209800"/>
                    </a:cubicBezTo>
                    <a:cubicBezTo>
                      <a:pt x="600075" y="2203450"/>
                      <a:pt x="589496" y="2198451"/>
                      <a:pt x="581025" y="2190750"/>
                    </a:cubicBezTo>
                    <a:cubicBezTo>
                      <a:pt x="554446" y="2166587"/>
                      <a:pt x="530225" y="2139950"/>
                      <a:pt x="504825" y="2114550"/>
                    </a:cubicBezTo>
                    <a:lnTo>
                      <a:pt x="476250" y="2085975"/>
                    </a:lnTo>
                    <a:cubicBezTo>
                      <a:pt x="466725" y="2076450"/>
                      <a:pt x="455757" y="2068176"/>
                      <a:pt x="447675" y="2057400"/>
                    </a:cubicBezTo>
                    <a:cubicBezTo>
                      <a:pt x="428625" y="2032000"/>
                      <a:pt x="408137" y="2007618"/>
                      <a:pt x="390525" y="1981200"/>
                    </a:cubicBezTo>
                    <a:cubicBezTo>
                      <a:pt x="362669" y="1939416"/>
                      <a:pt x="378344" y="1961783"/>
                      <a:pt x="342900" y="1914525"/>
                    </a:cubicBezTo>
                    <a:cubicBezTo>
                      <a:pt x="339725" y="1901825"/>
                      <a:pt x="338532" y="1888457"/>
                      <a:pt x="333375" y="1876425"/>
                    </a:cubicBezTo>
                    <a:cubicBezTo>
                      <a:pt x="328866" y="1865903"/>
                      <a:pt x="320392" y="1857558"/>
                      <a:pt x="314325" y="1847850"/>
                    </a:cubicBezTo>
                    <a:cubicBezTo>
                      <a:pt x="304513" y="1832151"/>
                      <a:pt x="294029" y="1816784"/>
                      <a:pt x="285750" y="1800225"/>
                    </a:cubicBezTo>
                    <a:cubicBezTo>
                      <a:pt x="278104" y="1784932"/>
                      <a:pt x="273865" y="1768124"/>
                      <a:pt x="266700" y="1752600"/>
                    </a:cubicBezTo>
                    <a:cubicBezTo>
                      <a:pt x="234285" y="1682368"/>
                      <a:pt x="239997" y="1693495"/>
                      <a:pt x="209550" y="1647825"/>
                    </a:cubicBezTo>
                    <a:cubicBezTo>
                      <a:pt x="206375" y="1635125"/>
                      <a:pt x="204165" y="1622144"/>
                      <a:pt x="200025" y="1609725"/>
                    </a:cubicBezTo>
                    <a:cubicBezTo>
                      <a:pt x="186545" y="1569285"/>
                      <a:pt x="171830" y="1543809"/>
                      <a:pt x="152400" y="1504950"/>
                    </a:cubicBezTo>
                    <a:cubicBezTo>
                      <a:pt x="149225" y="1482725"/>
                      <a:pt x="145225" y="1460602"/>
                      <a:pt x="142875" y="1438275"/>
                    </a:cubicBezTo>
                    <a:cubicBezTo>
                      <a:pt x="134412" y="1357879"/>
                      <a:pt x="128693" y="1249467"/>
                      <a:pt x="123825" y="1171575"/>
                    </a:cubicBezTo>
                    <a:cubicBezTo>
                      <a:pt x="131345" y="945988"/>
                      <a:pt x="117489" y="943967"/>
                      <a:pt x="152400" y="781050"/>
                    </a:cubicBezTo>
                    <a:cubicBezTo>
                      <a:pt x="154504" y="771233"/>
                      <a:pt x="159167" y="762129"/>
                      <a:pt x="161925" y="752475"/>
                    </a:cubicBezTo>
                    <a:cubicBezTo>
                      <a:pt x="165521" y="739888"/>
                      <a:pt x="168610" y="727154"/>
                      <a:pt x="171450" y="714375"/>
                    </a:cubicBezTo>
                    <a:cubicBezTo>
                      <a:pt x="175797" y="694812"/>
                      <a:pt x="180288" y="658600"/>
                      <a:pt x="190500" y="638175"/>
                    </a:cubicBezTo>
                    <a:cubicBezTo>
                      <a:pt x="195620" y="627936"/>
                      <a:pt x="204430" y="619839"/>
                      <a:pt x="209550" y="609600"/>
                    </a:cubicBezTo>
                    <a:cubicBezTo>
                      <a:pt x="217196" y="594307"/>
                      <a:pt x="222597" y="577984"/>
                      <a:pt x="228600" y="561975"/>
                    </a:cubicBezTo>
                    <a:cubicBezTo>
                      <a:pt x="232125" y="552574"/>
                      <a:pt x="232556" y="541754"/>
                      <a:pt x="238125" y="533400"/>
                    </a:cubicBezTo>
                    <a:cubicBezTo>
                      <a:pt x="245597" y="522192"/>
                      <a:pt x="257175" y="514350"/>
                      <a:pt x="266700" y="504825"/>
                    </a:cubicBezTo>
                    <a:cubicBezTo>
                      <a:pt x="269875" y="492125"/>
                      <a:pt x="271628" y="478982"/>
                      <a:pt x="276225" y="466725"/>
                    </a:cubicBezTo>
                    <a:cubicBezTo>
                      <a:pt x="284076" y="445789"/>
                      <a:pt x="329057" y="368735"/>
                      <a:pt x="333375" y="361950"/>
                    </a:cubicBezTo>
                    <a:cubicBezTo>
                      <a:pt x="341898" y="348557"/>
                      <a:pt x="353536" y="337312"/>
                      <a:pt x="361950" y="323850"/>
                    </a:cubicBezTo>
                    <a:cubicBezTo>
                      <a:pt x="369475" y="311809"/>
                      <a:pt x="372481" y="297109"/>
                      <a:pt x="381000" y="285750"/>
                    </a:cubicBezTo>
                    <a:cubicBezTo>
                      <a:pt x="391776" y="271382"/>
                      <a:pt x="407273" y="261167"/>
                      <a:pt x="419100" y="247650"/>
                    </a:cubicBezTo>
                    <a:cubicBezTo>
                      <a:pt x="455489" y="206063"/>
                      <a:pt x="458317" y="177895"/>
                      <a:pt x="514350" y="142875"/>
                    </a:cubicBezTo>
                    <a:cubicBezTo>
                      <a:pt x="539750" y="127000"/>
                      <a:pt x="562134" y="104722"/>
                      <a:pt x="590550" y="95250"/>
                    </a:cubicBezTo>
                    <a:cubicBezTo>
                      <a:pt x="621969" y="84777"/>
                      <a:pt x="632582" y="81861"/>
                      <a:pt x="666750" y="66675"/>
                    </a:cubicBezTo>
                    <a:cubicBezTo>
                      <a:pt x="679725" y="60908"/>
                      <a:pt x="691506" y="52477"/>
                      <a:pt x="704850" y="47625"/>
                    </a:cubicBezTo>
                    <a:cubicBezTo>
                      <a:pt x="726573" y="39726"/>
                      <a:pt x="749191" y="34531"/>
                      <a:pt x="771525" y="28575"/>
                    </a:cubicBezTo>
                    <a:cubicBezTo>
                      <a:pt x="850638" y="7478"/>
                      <a:pt x="833571" y="11884"/>
                      <a:pt x="904875" y="0"/>
                    </a:cubicBezTo>
                    <a:cubicBezTo>
                      <a:pt x="1003300" y="3175"/>
                      <a:pt x="1101996" y="1567"/>
                      <a:pt x="1200150" y="9525"/>
                    </a:cubicBezTo>
                    <a:cubicBezTo>
                      <a:pt x="1220165" y="11148"/>
                      <a:pt x="1237927" y="23291"/>
                      <a:pt x="1257300" y="28575"/>
                    </a:cubicBezTo>
                    <a:cubicBezTo>
                      <a:pt x="1303287" y="41117"/>
                      <a:pt x="1316021" y="34123"/>
                      <a:pt x="1362075" y="57150"/>
                    </a:cubicBezTo>
                    <a:cubicBezTo>
                      <a:pt x="1411884" y="82054"/>
                      <a:pt x="1386400" y="72756"/>
                      <a:pt x="1438275" y="85725"/>
                    </a:cubicBezTo>
                    <a:cubicBezTo>
                      <a:pt x="1488877" y="119460"/>
                      <a:pt x="1444570" y="92756"/>
                      <a:pt x="1514475" y="123825"/>
                    </a:cubicBezTo>
                    <a:cubicBezTo>
                      <a:pt x="1527450" y="129592"/>
                      <a:pt x="1540247" y="135830"/>
                      <a:pt x="1552575" y="142875"/>
                    </a:cubicBezTo>
                    <a:cubicBezTo>
                      <a:pt x="1562514" y="148555"/>
                      <a:pt x="1570911" y="156805"/>
                      <a:pt x="1581150" y="161925"/>
                    </a:cubicBezTo>
                    <a:cubicBezTo>
                      <a:pt x="1590130" y="166415"/>
                      <a:pt x="1600200" y="168275"/>
                      <a:pt x="1609725" y="171450"/>
                    </a:cubicBezTo>
                    <a:cubicBezTo>
                      <a:pt x="1619250" y="180975"/>
                      <a:pt x="1627339" y="192195"/>
                      <a:pt x="1638300" y="200025"/>
                    </a:cubicBezTo>
                    <a:cubicBezTo>
                      <a:pt x="1649854" y="208278"/>
                      <a:pt x="1664072" y="212030"/>
                      <a:pt x="1676400" y="219075"/>
                    </a:cubicBezTo>
                    <a:cubicBezTo>
                      <a:pt x="1705769" y="235857"/>
                      <a:pt x="1788679" y="301769"/>
                      <a:pt x="1790700" y="304800"/>
                    </a:cubicBezTo>
                    <a:cubicBezTo>
                      <a:pt x="1825625" y="357188"/>
                      <a:pt x="1790700" y="312738"/>
                      <a:pt x="1838325" y="352425"/>
                    </a:cubicBezTo>
                    <a:cubicBezTo>
                      <a:pt x="1848673" y="361049"/>
                      <a:pt x="1856832" y="372051"/>
                      <a:pt x="1866900" y="381000"/>
                    </a:cubicBezTo>
                    <a:cubicBezTo>
                      <a:pt x="1885434" y="397475"/>
                      <a:pt x="1905516" y="412150"/>
                      <a:pt x="1924050" y="428625"/>
                    </a:cubicBezTo>
                    <a:cubicBezTo>
                      <a:pt x="1934118" y="437574"/>
                      <a:pt x="1944001" y="446852"/>
                      <a:pt x="1952625" y="457200"/>
                    </a:cubicBezTo>
                    <a:cubicBezTo>
                      <a:pt x="1975800" y="485010"/>
                      <a:pt x="1990340" y="521205"/>
                      <a:pt x="2019300" y="542925"/>
                    </a:cubicBezTo>
                    <a:lnTo>
                      <a:pt x="2057400" y="571500"/>
                    </a:lnTo>
                    <a:cubicBezTo>
                      <a:pt x="2080142" y="639725"/>
                      <a:pt x="2047629" y="561680"/>
                      <a:pt x="2095500" y="619125"/>
                    </a:cubicBezTo>
                    <a:cubicBezTo>
                      <a:pt x="2104590" y="630033"/>
                      <a:pt x="2107505" y="644897"/>
                      <a:pt x="2114550" y="657225"/>
                    </a:cubicBezTo>
                    <a:cubicBezTo>
                      <a:pt x="2120230" y="667164"/>
                      <a:pt x="2127920" y="675861"/>
                      <a:pt x="2133600" y="685800"/>
                    </a:cubicBezTo>
                    <a:cubicBezTo>
                      <a:pt x="2140645" y="698128"/>
                      <a:pt x="2145605" y="711572"/>
                      <a:pt x="2152650" y="723900"/>
                    </a:cubicBezTo>
                    <a:cubicBezTo>
                      <a:pt x="2158330" y="733839"/>
                      <a:pt x="2166580" y="742236"/>
                      <a:pt x="2171700" y="752475"/>
                    </a:cubicBezTo>
                    <a:cubicBezTo>
                      <a:pt x="2211135" y="831345"/>
                      <a:pt x="2145680" y="727733"/>
                      <a:pt x="2200275" y="809625"/>
                    </a:cubicBezTo>
                    <a:cubicBezTo>
                      <a:pt x="2206109" y="844630"/>
                      <a:pt x="2211337" y="879787"/>
                      <a:pt x="2219325" y="914400"/>
                    </a:cubicBezTo>
                    <a:cubicBezTo>
                      <a:pt x="2225212" y="939911"/>
                      <a:pt x="2235128" y="964620"/>
                      <a:pt x="2238375" y="990600"/>
                    </a:cubicBezTo>
                    <a:lnTo>
                      <a:pt x="2247900" y="1066800"/>
                    </a:lnTo>
                    <a:cubicBezTo>
                      <a:pt x="2244725" y="1149350"/>
                      <a:pt x="2243694" y="1232010"/>
                      <a:pt x="2238375" y="1314450"/>
                    </a:cubicBezTo>
                    <a:cubicBezTo>
                      <a:pt x="2236899" y="1337336"/>
                      <a:pt x="2227757" y="1368165"/>
                      <a:pt x="2219325" y="1390650"/>
                    </a:cubicBezTo>
                    <a:cubicBezTo>
                      <a:pt x="2213322" y="1406659"/>
                      <a:pt x="2205682" y="1422055"/>
                      <a:pt x="2200275" y="1438275"/>
                    </a:cubicBezTo>
                    <a:cubicBezTo>
                      <a:pt x="2194171" y="1456586"/>
                      <a:pt x="2190398" y="1486604"/>
                      <a:pt x="2181225" y="1504950"/>
                    </a:cubicBezTo>
                    <a:cubicBezTo>
                      <a:pt x="2176105" y="1515189"/>
                      <a:pt x="2167855" y="1523586"/>
                      <a:pt x="2162175" y="1533525"/>
                    </a:cubicBezTo>
                    <a:cubicBezTo>
                      <a:pt x="2155130" y="1545853"/>
                      <a:pt x="2150430" y="1559449"/>
                      <a:pt x="2143125" y="1571625"/>
                    </a:cubicBezTo>
                    <a:cubicBezTo>
                      <a:pt x="2131345" y="1591258"/>
                      <a:pt x="2117725" y="1609725"/>
                      <a:pt x="2105025" y="1628775"/>
                    </a:cubicBezTo>
                    <a:cubicBezTo>
                      <a:pt x="2098675" y="1638300"/>
                      <a:pt x="2094070" y="1649255"/>
                      <a:pt x="2085975" y="1657350"/>
                    </a:cubicBezTo>
                    <a:lnTo>
                      <a:pt x="2057400" y="1685925"/>
                    </a:lnTo>
                    <a:cubicBezTo>
                      <a:pt x="2037272" y="1746309"/>
                      <a:pt x="2064167" y="1682872"/>
                      <a:pt x="2000250" y="1752600"/>
                    </a:cubicBezTo>
                    <a:cubicBezTo>
                      <a:pt x="1978796" y="1776005"/>
                      <a:pt x="1965551" y="1806349"/>
                      <a:pt x="1943100" y="1828800"/>
                    </a:cubicBezTo>
                    <a:lnTo>
                      <a:pt x="1876425" y="1895475"/>
                    </a:lnTo>
                    <a:lnTo>
                      <a:pt x="1847850" y="1924050"/>
                    </a:lnTo>
                    <a:cubicBezTo>
                      <a:pt x="1829658" y="1978627"/>
                      <a:pt x="1852124" y="1929301"/>
                      <a:pt x="1800225" y="1981200"/>
                    </a:cubicBezTo>
                    <a:cubicBezTo>
                      <a:pt x="1789000" y="1992425"/>
                      <a:pt x="1782418" y="2007635"/>
                      <a:pt x="1771650" y="2019300"/>
                    </a:cubicBezTo>
                    <a:cubicBezTo>
                      <a:pt x="1744240" y="2048994"/>
                      <a:pt x="1714500" y="2076450"/>
                      <a:pt x="1685925" y="2105025"/>
                    </a:cubicBezTo>
                    <a:lnTo>
                      <a:pt x="1619250" y="2171700"/>
                    </a:lnTo>
                    <a:cubicBezTo>
                      <a:pt x="1609725" y="2181225"/>
                      <a:pt x="1601883" y="2192803"/>
                      <a:pt x="1590675" y="2200275"/>
                    </a:cubicBezTo>
                    <a:lnTo>
                      <a:pt x="1476375" y="2276475"/>
                    </a:lnTo>
                    <a:lnTo>
                      <a:pt x="1447800" y="2295525"/>
                    </a:lnTo>
                    <a:cubicBezTo>
                      <a:pt x="1438275" y="2301875"/>
                      <a:pt x="1428383" y="2307706"/>
                      <a:pt x="1419225" y="2314575"/>
                    </a:cubicBezTo>
                    <a:cubicBezTo>
                      <a:pt x="1362809" y="2356887"/>
                      <a:pt x="1394334" y="2334344"/>
                      <a:pt x="1323975" y="2381250"/>
                    </a:cubicBezTo>
                    <a:lnTo>
                      <a:pt x="1295400" y="2400300"/>
                    </a:lnTo>
                    <a:cubicBezTo>
                      <a:pt x="1285875" y="2406650"/>
                      <a:pt x="1277931" y="2416574"/>
                      <a:pt x="1266825" y="2419350"/>
                    </a:cubicBezTo>
                    <a:cubicBezTo>
                      <a:pt x="1239480" y="2426186"/>
                      <a:pt x="1194765" y="2436330"/>
                      <a:pt x="1171575" y="2447925"/>
                    </a:cubicBezTo>
                    <a:cubicBezTo>
                      <a:pt x="1158875" y="2454275"/>
                      <a:pt x="1145803" y="2459930"/>
                      <a:pt x="1133475" y="2466975"/>
                    </a:cubicBezTo>
                    <a:cubicBezTo>
                      <a:pt x="1123536" y="2472655"/>
                      <a:pt x="1115422" y="2481516"/>
                      <a:pt x="1104900" y="2486025"/>
                    </a:cubicBezTo>
                    <a:cubicBezTo>
                      <a:pt x="1086816" y="2493775"/>
                      <a:pt x="1022543" y="2502926"/>
                      <a:pt x="1009650" y="2505075"/>
                    </a:cubicBezTo>
                    <a:cubicBezTo>
                      <a:pt x="932546" y="2535917"/>
                      <a:pt x="979123" y="2524125"/>
                      <a:pt x="866775" y="2524125"/>
                    </a:cubicBezTo>
                  </a:path>
                </a:pathLst>
              </a:custGeom>
              <a:noFill/>
              <a:ln w="3175">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55" name="フリーフォーム 54"/>
              <p:cNvSpPr/>
              <p:nvPr/>
            </p:nvSpPr>
            <p:spPr>
              <a:xfrm>
                <a:off x="4053869" y="849290"/>
                <a:ext cx="2399853" cy="2018822"/>
              </a:xfrm>
              <a:custGeom>
                <a:avLst/>
                <a:gdLst>
                  <a:gd name="connsiteX0" fmla="*/ 123825 w 2695575"/>
                  <a:gd name="connsiteY0" fmla="*/ 238766 h 2267591"/>
                  <a:gd name="connsiteX1" fmla="*/ 209550 w 2695575"/>
                  <a:gd name="connsiteY1" fmla="*/ 172091 h 2267591"/>
                  <a:gd name="connsiteX2" fmla="*/ 247650 w 2695575"/>
                  <a:gd name="connsiteY2" fmla="*/ 153041 h 2267591"/>
                  <a:gd name="connsiteX3" fmla="*/ 304800 w 2695575"/>
                  <a:gd name="connsiteY3" fmla="*/ 133991 h 2267591"/>
                  <a:gd name="connsiteX4" fmla="*/ 381000 w 2695575"/>
                  <a:gd name="connsiteY4" fmla="*/ 105416 h 2267591"/>
                  <a:gd name="connsiteX5" fmla="*/ 438150 w 2695575"/>
                  <a:gd name="connsiteY5" fmla="*/ 86366 h 2267591"/>
                  <a:gd name="connsiteX6" fmla="*/ 466725 w 2695575"/>
                  <a:gd name="connsiteY6" fmla="*/ 76841 h 2267591"/>
                  <a:gd name="connsiteX7" fmla="*/ 514350 w 2695575"/>
                  <a:gd name="connsiteY7" fmla="*/ 67316 h 2267591"/>
                  <a:gd name="connsiteX8" fmla="*/ 590550 w 2695575"/>
                  <a:gd name="connsiteY8" fmla="*/ 48266 h 2267591"/>
                  <a:gd name="connsiteX9" fmla="*/ 666750 w 2695575"/>
                  <a:gd name="connsiteY9" fmla="*/ 38741 h 2267591"/>
                  <a:gd name="connsiteX10" fmla="*/ 733425 w 2695575"/>
                  <a:gd name="connsiteY10" fmla="*/ 29216 h 2267591"/>
                  <a:gd name="connsiteX11" fmla="*/ 819150 w 2695575"/>
                  <a:gd name="connsiteY11" fmla="*/ 19691 h 2267591"/>
                  <a:gd name="connsiteX12" fmla="*/ 1457325 w 2695575"/>
                  <a:gd name="connsiteY12" fmla="*/ 29216 h 2267591"/>
                  <a:gd name="connsiteX13" fmla="*/ 1562100 w 2695575"/>
                  <a:gd name="connsiteY13" fmla="*/ 48266 h 2267591"/>
                  <a:gd name="connsiteX14" fmla="*/ 1704975 w 2695575"/>
                  <a:gd name="connsiteY14" fmla="*/ 57791 h 2267591"/>
                  <a:gd name="connsiteX15" fmla="*/ 1885950 w 2695575"/>
                  <a:gd name="connsiteY15" fmla="*/ 86366 h 2267591"/>
                  <a:gd name="connsiteX16" fmla="*/ 1933575 w 2695575"/>
                  <a:gd name="connsiteY16" fmla="*/ 105416 h 2267591"/>
                  <a:gd name="connsiteX17" fmla="*/ 2019300 w 2695575"/>
                  <a:gd name="connsiteY17" fmla="*/ 133991 h 2267591"/>
                  <a:gd name="connsiteX18" fmla="*/ 2066925 w 2695575"/>
                  <a:gd name="connsiteY18" fmla="*/ 153041 h 2267591"/>
                  <a:gd name="connsiteX19" fmla="*/ 2124075 w 2695575"/>
                  <a:gd name="connsiteY19" fmla="*/ 181616 h 2267591"/>
                  <a:gd name="connsiteX20" fmla="*/ 2181225 w 2695575"/>
                  <a:gd name="connsiteY20" fmla="*/ 200666 h 2267591"/>
                  <a:gd name="connsiteX21" fmla="*/ 2219325 w 2695575"/>
                  <a:gd name="connsiteY21" fmla="*/ 219716 h 2267591"/>
                  <a:gd name="connsiteX22" fmla="*/ 2257425 w 2695575"/>
                  <a:gd name="connsiteY22" fmla="*/ 248291 h 2267591"/>
                  <a:gd name="connsiteX23" fmla="*/ 2295525 w 2695575"/>
                  <a:gd name="connsiteY23" fmla="*/ 257816 h 2267591"/>
                  <a:gd name="connsiteX24" fmla="*/ 2333625 w 2695575"/>
                  <a:gd name="connsiteY24" fmla="*/ 286391 h 2267591"/>
                  <a:gd name="connsiteX25" fmla="*/ 2390775 w 2695575"/>
                  <a:gd name="connsiteY25" fmla="*/ 324491 h 2267591"/>
                  <a:gd name="connsiteX26" fmla="*/ 2409825 w 2695575"/>
                  <a:gd name="connsiteY26" fmla="*/ 353066 h 2267591"/>
                  <a:gd name="connsiteX27" fmla="*/ 2457450 w 2695575"/>
                  <a:gd name="connsiteY27" fmla="*/ 419741 h 2267591"/>
                  <a:gd name="connsiteX28" fmla="*/ 2486025 w 2695575"/>
                  <a:gd name="connsiteY28" fmla="*/ 476891 h 2267591"/>
                  <a:gd name="connsiteX29" fmla="*/ 2514600 w 2695575"/>
                  <a:gd name="connsiteY29" fmla="*/ 514991 h 2267591"/>
                  <a:gd name="connsiteX30" fmla="*/ 2543175 w 2695575"/>
                  <a:gd name="connsiteY30" fmla="*/ 591191 h 2267591"/>
                  <a:gd name="connsiteX31" fmla="*/ 2581275 w 2695575"/>
                  <a:gd name="connsiteY31" fmla="*/ 648341 h 2267591"/>
                  <a:gd name="connsiteX32" fmla="*/ 2590800 w 2695575"/>
                  <a:gd name="connsiteY32" fmla="*/ 676916 h 2267591"/>
                  <a:gd name="connsiteX33" fmla="*/ 2638425 w 2695575"/>
                  <a:gd name="connsiteY33" fmla="*/ 810266 h 2267591"/>
                  <a:gd name="connsiteX34" fmla="*/ 2657475 w 2695575"/>
                  <a:gd name="connsiteY34" fmla="*/ 867416 h 2267591"/>
                  <a:gd name="connsiteX35" fmla="*/ 2667000 w 2695575"/>
                  <a:gd name="connsiteY35" fmla="*/ 895991 h 2267591"/>
                  <a:gd name="connsiteX36" fmla="*/ 2676525 w 2695575"/>
                  <a:gd name="connsiteY36" fmla="*/ 1000766 h 2267591"/>
                  <a:gd name="connsiteX37" fmla="*/ 2686050 w 2695575"/>
                  <a:gd name="connsiteY37" fmla="*/ 1057916 h 2267591"/>
                  <a:gd name="connsiteX38" fmla="*/ 2695575 w 2695575"/>
                  <a:gd name="connsiteY38" fmla="*/ 1124591 h 2267591"/>
                  <a:gd name="connsiteX39" fmla="*/ 2686050 w 2695575"/>
                  <a:gd name="connsiteY39" fmla="*/ 1419866 h 2267591"/>
                  <a:gd name="connsiteX40" fmla="*/ 2676525 w 2695575"/>
                  <a:gd name="connsiteY40" fmla="*/ 1457966 h 2267591"/>
                  <a:gd name="connsiteX41" fmla="*/ 2647950 w 2695575"/>
                  <a:gd name="connsiteY41" fmla="*/ 1505591 h 2267591"/>
                  <a:gd name="connsiteX42" fmla="*/ 2628900 w 2695575"/>
                  <a:gd name="connsiteY42" fmla="*/ 1572266 h 2267591"/>
                  <a:gd name="connsiteX43" fmla="*/ 2581275 w 2695575"/>
                  <a:gd name="connsiteY43" fmla="*/ 1638941 h 2267591"/>
                  <a:gd name="connsiteX44" fmla="*/ 2571750 w 2695575"/>
                  <a:gd name="connsiteY44" fmla="*/ 1677041 h 2267591"/>
                  <a:gd name="connsiteX45" fmla="*/ 2514600 w 2695575"/>
                  <a:gd name="connsiteY45" fmla="*/ 1734191 h 2267591"/>
                  <a:gd name="connsiteX46" fmla="*/ 2381250 w 2695575"/>
                  <a:gd name="connsiteY46" fmla="*/ 1867541 h 2267591"/>
                  <a:gd name="connsiteX47" fmla="*/ 2324100 w 2695575"/>
                  <a:gd name="connsiteY47" fmla="*/ 1905641 h 2267591"/>
                  <a:gd name="connsiteX48" fmla="*/ 2266950 w 2695575"/>
                  <a:gd name="connsiteY48" fmla="*/ 1924691 h 2267591"/>
                  <a:gd name="connsiteX49" fmla="*/ 2209800 w 2695575"/>
                  <a:gd name="connsiteY49" fmla="*/ 1962791 h 2267591"/>
                  <a:gd name="connsiteX50" fmla="*/ 2057400 w 2695575"/>
                  <a:gd name="connsiteY50" fmla="*/ 2038991 h 2267591"/>
                  <a:gd name="connsiteX51" fmla="*/ 1971675 w 2695575"/>
                  <a:gd name="connsiteY51" fmla="*/ 2086616 h 2267591"/>
                  <a:gd name="connsiteX52" fmla="*/ 1857375 w 2695575"/>
                  <a:gd name="connsiteY52" fmla="*/ 2134241 h 2267591"/>
                  <a:gd name="connsiteX53" fmla="*/ 1790700 w 2695575"/>
                  <a:gd name="connsiteY53" fmla="*/ 2153291 h 2267591"/>
                  <a:gd name="connsiteX54" fmla="*/ 1752600 w 2695575"/>
                  <a:gd name="connsiteY54" fmla="*/ 2162816 h 2267591"/>
                  <a:gd name="connsiteX55" fmla="*/ 1685925 w 2695575"/>
                  <a:gd name="connsiteY55" fmla="*/ 2181866 h 2267591"/>
                  <a:gd name="connsiteX56" fmla="*/ 1609725 w 2695575"/>
                  <a:gd name="connsiteY56" fmla="*/ 2191391 h 2267591"/>
                  <a:gd name="connsiteX57" fmla="*/ 1543050 w 2695575"/>
                  <a:gd name="connsiteY57" fmla="*/ 2200916 h 2267591"/>
                  <a:gd name="connsiteX58" fmla="*/ 1323975 w 2695575"/>
                  <a:gd name="connsiteY58" fmla="*/ 2239016 h 2267591"/>
                  <a:gd name="connsiteX59" fmla="*/ 1228725 w 2695575"/>
                  <a:gd name="connsiteY59" fmla="*/ 2258066 h 2267591"/>
                  <a:gd name="connsiteX60" fmla="*/ 1104900 w 2695575"/>
                  <a:gd name="connsiteY60" fmla="*/ 2267591 h 2267591"/>
                  <a:gd name="connsiteX61" fmla="*/ 590550 w 2695575"/>
                  <a:gd name="connsiteY61" fmla="*/ 2258066 h 2267591"/>
                  <a:gd name="connsiteX62" fmla="*/ 552450 w 2695575"/>
                  <a:gd name="connsiteY62" fmla="*/ 2239016 h 2267591"/>
                  <a:gd name="connsiteX63" fmla="*/ 514350 w 2695575"/>
                  <a:gd name="connsiteY63" fmla="*/ 2229491 h 2267591"/>
                  <a:gd name="connsiteX64" fmla="*/ 457200 w 2695575"/>
                  <a:gd name="connsiteY64" fmla="*/ 2210441 h 2267591"/>
                  <a:gd name="connsiteX65" fmla="*/ 390525 w 2695575"/>
                  <a:gd name="connsiteY65" fmla="*/ 2172341 h 2267591"/>
                  <a:gd name="connsiteX66" fmla="*/ 371475 w 2695575"/>
                  <a:gd name="connsiteY66" fmla="*/ 2143766 h 2267591"/>
                  <a:gd name="connsiteX67" fmla="*/ 323850 w 2695575"/>
                  <a:gd name="connsiteY67" fmla="*/ 2115191 h 2267591"/>
                  <a:gd name="connsiteX68" fmla="*/ 247650 w 2695575"/>
                  <a:gd name="connsiteY68" fmla="*/ 2029466 h 2267591"/>
                  <a:gd name="connsiteX69" fmla="*/ 219075 w 2695575"/>
                  <a:gd name="connsiteY69" fmla="*/ 2000891 h 2267591"/>
                  <a:gd name="connsiteX70" fmla="*/ 209550 w 2695575"/>
                  <a:gd name="connsiteY70" fmla="*/ 1972316 h 2267591"/>
                  <a:gd name="connsiteX71" fmla="*/ 152400 w 2695575"/>
                  <a:gd name="connsiteY71" fmla="*/ 1886591 h 2267591"/>
                  <a:gd name="connsiteX72" fmla="*/ 142875 w 2695575"/>
                  <a:gd name="connsiteY72" fmla="*/ 1858016 h 2267591"/>
                  <a:gd name="connsiteX73" fmla="*/ 123825 w 2695575"/>
                  <a:gd name="connsiteY73" fmla="*/ 1829441 h 2267591"/>
                  <a:gd name="connsiteX74" fmla="*/ 95250 w 2695575"/>
                  <a:gd name="connsiteY74" fmla="*/ 1772291 h 2267591"/>
                  <a:gd name="connsiteX75" fmla="*/ 76200 w 2695575"/>
                  <a:gd name="connsiteY75" fmla="*/ 1715141 h 2267591"/>
                  <a:gd name="connsiteX76" fmla="*/ 47625 w 2695575"/>
                  <a:gd name="connsiteY76" fmla="*/ 1648466 h 2267591"/>
                  <a:gd name="connsiteX77" fmla="*/ 28575 w 2695575"/>
                  <a:gd name="connsiteY77" fmla="*/ 1610366 h 2267591"/>
                  <a:gd name="connsiteX78" fmla="*/ 19050 w 2695575"/>
                  <a:gd name="connsiteY78" fmla="*/ 1562741 h 2267591"/>
                  <a:gd name="connsiteX79" fmla="*/ 0 w 2695575"/>
                  <a:gd name="connsiteY79" fmla="*/ 1505591 h 2267591"/>
                  <a:gd name="connsiteX80" fmla="*/ 9525 w 2695575"/>
                  <a:gd name="connsiteY80" fmla="*/ 1096016 h 2267591"/>
                  <a:gd name="connsiteX81" fmla="*/ 19050 w 2695575"/>
                  <a:gd name="connsiteY81" fmla="*/ 1048391 h 2267591"/>
                  <a:gd name="connsiteX82" fmla="*/ 38100 w 2695575"/>
                  <a:gd name="connsiteY82" fmla="*/ 1010291 h 2267591"/>
                  <a:gd name="connsiteX83" fmla="*/ 57150 w 2695575"/>
                  <a:gd name="connsiteY83" fmla="*/ 924566 h 2267591"/>
                  <a:gd name="connsiteX84" fmla="*/ 66675 w 2695575"/>
                  <a:gd name="connsiteY84" fmla="*/ 895991 h 2267591"/>
                  <a:gd name="connsiteX85" fmla="*/ 85725 w 2695575"/>
                  <a:gd name="connsiteY85" fmla="*/ 857891 h 2267591"/>
                  <a:gd name="connsiteX86" fmla="*/ 114300 w 2695575"/>
                  <a:gd name="connsiteY86" fmla="*/ 753116 h 2267591"/>
                  <a:gd name="connsiteX87" fmla="*/ 133350 w 2695575"/>
                  <a:gd name="connsiteY87" fmla="*/ 724541 h 2267591"/>
                  <a:gd name="connsiteX88" fmla="*/ 152400 w 2695575"/>
                  <a:gd name="connsiteY88" fmla="*/ 667391 h 2267591"/>
                  <a:gd name="connsiteX89" fmla="*/ 171450 w 2695575"/>
                  <a:gd name="connsiteY89" fmla="*/ 638816 h 2267591"/>
                  <a:gd name="connsiteX90" fmla="*/ 200025 w 2695575"/>
                  <a:gd name="connsiteY90" fmla="*/ 591191 h 2267591"/>
                  <a:gd name="connsiteX91" fmla="*/ 228600 w 2695575"/>
                  <a:gd name="connsiteY91" fmla="*/ 562616 h 2267591"/>
                  <a:gd name="connsiteX92" fmla="*/ 257175 w 2695575"/>
                  <a:gd name="connsiteY92" fmla="*/ 524516 h 2267591"/>
                  <a:gd name="connsiteX93" fmla="*/ 342900 w 2695575"/>
                  <a:gd name="connsiteY93" fmla="*/ 448316 h 2267591"/>
                  <a:gd name="connsiteX94" fmla="*/ 371475 w 2695575"/>
                  <a:gd name="connsiteY94" fmla="*/ 410216 h 2267591"/>
                  <a:gd name="connsiteX95" fmla="*/ 390525 w 2695575"/>
                  <a:gd name="connsiteY95" fmla="*/ 381641 h 2267591"/>
                  <a:gd name="connsiteX96" fmla="*/ 428625 w 2695575"/>
                  <a:gd name="connsiteY96" fmla="*/ 343541 h 2267591"/>
                  <a:gd name="connsiteX97" fmla="*/ 457200 w 2695575"/>
                  <a:gd name="connsiteY97" fmla="*/ 324491 h 2267591"/>
                  <a:gd name="connsiteX98" fmla="*/ 561975 w 2695575"/>
                  <a:gd name="connsiteY98" fmla="*/ 238766 h 2267591"/>
                  <a:gd name="connsiteX99" fmla="*/ 600075 w 2695575"/>
                  <a:gd name="connsiteY99" fmla="*/ 210191 h 2267591"/>
                  <a:gd name="connsiteX100" fmla="*/ 695325 w 2695575"/>
                  <a:gd name="connsiteY100" fmla="*/ 153041 h 2267591"/>
                  <a:gd name="connsiteX101" fmla="*/ 733425 w 2695575"/>
                  <a:gd name="connsiteY101" fmla="*/ 133991 h 2267591"/>
                  <a:gd name="connsiteX102" fmla="*/ 781050 w 2695575"/>
                  <a:gd name="connsiteY102" fmla="*/ 105416 h 2267591"/>
                  <a:gd name="connsiteX103" fmla="*/ 857250 w 2695575"/>
                  <a:gd name="connsiteY103" fmla="*/ 76841 h 2267591"/>
                  <a:gd name="connsiteX104" fmla="*/ 895350 w 2695575"/>
                  <a:gd name="connsiteY104" fmla="*/ 57791 h 2267591"/>
                  <a:gd name="connsiteX105" fmla="*/ 933450 w 2695575"/>
                  <a:gd name="connsiteY105" fmla="*/ 48266 h 2267591"/>
                  <a:gd name="connsiteX106" fmla="*/ 990600 w 2695575"/>
                  <a:gd name="connsiteY106" fmla="*/ 29216 h 2267591"/>
                  <a:gd name="connsiteX107" fmla="*/ 1019175 w 2695575"/>
                  <a:gd name="connsiteY107" fmla="*/ 19691 h 2267591"/>
                  <a:gd name="connsiteX108" fmla="*/ 1200150 w 2695575"/>
                  <a:gd name="connsiteY108" fmla="*/ 10166 h 2267591"/>
                  <a:gd name="connsiteX109" fmla="*/ 1381125 w 2695575"/>
                  <a:gd name="connsiteY109" fmla="*/ 641 h 2267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2695575" h="2267591">
                    <a:moveTo>
                      <a:pt x="123825" y="238766"/>
                    </a:moveTo>
                    <a:cubicBezTo>
                      <a:pt x="152400" y="216541"/>
                      <a:pt x="177171" y="188280"/>
                      <a:pt x="209550" y="172091"/>
                    </a:cubicBezTo>
                    <a:cubicBezTo>
                      <a:pt x="222250" y="165741"/>
                      <a:pt x="234467" y="158314"/>
                      <a:pt x="247650" y="153041"/>
                    </a:cubicBezTo>
                    <a:cubicBezTo>
                      <a:pt x="266294" y="145583"/>
                      <a:pt x="286839" y="142971"/>
                      <a:pt x="304800" y="133991"/>
                    </a:cubicBezTo>
                    <a:cubicBezTo>
                      <a:pt x="368675" y="102053"/>
                      <a:pt x="316156" y="124869"/>
                      <a:pt x="381000" y="105416"/>
                    </a:cubicBezTo>
                    <a:cubicBezTo>
                      <a:pt x="400234" y="99646"/>
                      <a:pt x="419100" y="92716"/>
                      <a:pt x="438150" y="86366"/>
                    </a:cubicBezTo>
                    <a:cubicBezTo>
                      <a:pt x="447675" y="83191"/>
                      <a:pt x="456880" y="78810"/>
                      <a:pt x="466725" y="76841"/>
                    </a:cubicBezTo>
                    <a:cubicBezTo>
                      <a:pt x="482600" y="73666"/>
                      <a:pt x="498575" y="70956"/>
                      <a:pt x="514350" y="67316"/>
                    </a:cubicBezTo>
                    <a:cubicBezTo>
                      <a:pt x="539861" y="61429"/>
                      <a:pt x="564570" y="51513"/>
                      <a:pt x="590550" y="48266"/>
                    </a:cubicBezTo>
                    <a:lnTo>
                      <a:pt x="666750" y="38741"/>
                    </a:lnTo>
                    <a:lnTo>
                      <a:pt x="733425" y="29216"/>
                    </a:lnTo>
                    <a:cubicBezTo>
                      <a:pt x="761954" y="25650"/>
                      <a:pt x="790575" y="22866"/>
                      <a:pt x="819150" y="19691"/>
                    </a:cubicBezTo>
                    <a:lnTo>
                      <a:pt x="1457325" y="29216"/>
                    </a:lnTo>
                    <a:cubicBezTo>
                      <a:pt x="1609043" y="33316"/>
                      <a:pt x="1460188" y="37538"/>
                      <a:pt x="1562100" y="48266"/>
                    </a:cubicBezTo>
                    <a:cubicBezTo>
                      <a:pt x="1609568" y="53263"/>
                      <a:pt x="1657350" y="54616"/>
                      <a:pt x="1704975" y="57791"/>
                    </a:cubicBezTo>
                    <a:cubicBezTo>
                      <a:pt x="1841420" y="80532"/>
                      <a:pt x="1781038" y="71379"/>
                      <a:pt x="1885950" y="86366"/>
                    </a:cubicBezTo>
                    <a:cubicBezTo>
                      <a:pt x="1901825" y="92716"/>
                      <a:pt x="1917473" y="99665"/>
                      <a:pt x="1933575" y="105416"/>
                    </a:cubicBezTo>
                    <a:cubicBezTo>
                      <a:pt x="1961941" y="115547"/>
                      <a:pt x="1991334" y="122804"/>
                      <a:pt x="2019300" y="133991"/>
                    </a:cubicBezTo>
                    <a:cubicBezTo>
                      <a:pt x="2035175" y="140341"/>
                      <a:pt x="2051360" y="145966"/>
                      <a:pt x="2066925" y="153041"/>
                    </a:cubicBezTo>
                    <a:cubicBezTo>
                      <a:pt x="2086314" y="161854"/>
                      <a:pt x="2104415" y="173424"/>
                      <a:pt x="2124075" y="181616"/>
                    </a:cubicBezTo>
                    <a:cubicBezTo>
                      <a:pt x="2142611" y="189339"/>
                      <a:pt x="2163264" y="191686"/>
                      <a:pt x="2181225" y="200666"/>
                    </a:cubicBezTo>
                    <a:cubicBezTo>
                      <a:pt x="2193925" y="207016"/>
                      <a:pt x="2207284" y="212191"/>
                      <a:pt x="2219325" y="219716"/>
                    </a:cubicBezTo>
                    <a:cubicBezTo>
                      <a:pt x="2232787" y="228130"/>
                      <a:pt x="2243226" y="241191"/>
                      <a:pt x="2257425" y="248291"/>
                    </a:cubicBezTo>
                    <a:cubicBezTo>
                      <a:pt x="2269134" y="254145"/>
                      <a:pt x="2282825" y="254641"/>
                      <a:pt x="2295525" y="257816"/>
                    </a:cubicBezTo>
                    <a:cubicBezTo>
                      <a:pt x="2308225" y="267341"/>
                      <a:pt x="2320620" y="277287"/>
                      <a:pt x="2333625" y="286391"/>
                    </a:cubicBezTo>
                    <a:cubicBezTo>
                      <a:pt x="2352382" y="299521"/>
                      <a:pt x="2390775" y="324491"/>
                      <a:pt x="2390775" y="324491"/>
                    </a:cubicBezTo>
                    <a:cubicBezTo>
                      <a:pt x="2397125" y="334016"/>
                      <a:pt x="2403171" y="343751"/>
                      <a:pt x="2409825" y="353066"/>
                    </a:cubicBezTo>
                    <a:cubicBezTo>
                      <a:pt x="2422204" y="370397"/>
                      <a:pt x="2446226" y="399538"/>
                      <a:pt x="2457450" y="419741"/>
                    </a:cubicBezTo>
                    <a:cubicBezTo>
                      <a:pt x="2467793" y="438359"/>
                      <a:pt x="2475067" y="458628"/>
                      <a:pt x="2486025" y="476891"/>
                    </a:cubicBezTo>
                    <a:cubicBezTo>
                      <a:pt x="2494193" y="490504"/>
                      <a:pt x="2507500" y="500792"/>
                      <a:pt x="2514600" y="514991"/>
                    </a:cubicBezTo>
                    <a:cubicBezTo>
                      <a:pt x="2526732" y="539254"/>
                      <a:pt x="2531043" y="566928"/>
                      <a:pt x="2543175" y="591191"/>
                    </a:cubicBezTo>
                    <a:cubicBezTo>
                      <a:pt x="2553414" y="611669"/>
                      <a:pt x="2570156" y="628327"/>
                      <a:pt x="2581275" y="648341"/>
                    </a:cubicBezTo>
                    <a:cubicBezTo>
                      <a:pt x="2586151" y="657118"/>
                      <a:pt x="2587275" y="667515"/>
                      <a:pt x="2590800" y="676916"/>
                    </a:cubicBezTo>
                    <a:cubicBezTo>
                      <a:pt x="2636155" y="797862"/>
                      <a:pt x="2577810" y="628421"/>
                      <a:pt x="2638425" y="810266"/>
                    </a:cubicBezTo>
                    <a:lnTo>
                      <a:pt x="2657475" y="867416"/>
                    </a:lnTo>
                    <a:lnTo>
                      <a:pt x="2667000" y="895991"/>
                    </a:lnTo>
                    <a:cubicBezTo>
                      <a:pt x="2670175" y="930916"/>
                      <a:pt x="2672427" y="965937"/>
                      <a:pt x="2676525" y="1000766"/>
                    </a:cubicBezTo>
                    <a:cubicBezTo>
                      <a:pt x="2678782" y="1019946"/>
                      <a:pt x="2683113" y="1038828"/>
                      <a:pt x="2686050" y="1057916"/>
                    </a:cubicBezTo>
                    <a:cubicBezTo>
                      <a:pt x="2689464" y="1080106"/>
                      <a:pt x="2692400" y="1102366"/>
                      <a:pt x="2695575" y="1124591"/>
                    </a:cubicBezTo>
                    <a:cubicBezTo>
                      <a:pt x="2692400" y="1223016"/>
                      <a:pt x="2691668" y="1321550"/>
                      <a:pt x="2686050" y="1419866"/>
                    </a:cubicBezTo>
                    <a:cubicBezTo>
                      <a:pt x="2685303" y="1432936"/>
                      <a:pt x="2681842" y="1446003"/>
                      <a:pt x="2676525" y="1457966"/>
                    </a:cubicBezTo>
                    <a:cubicBezTo>
                      <a:pt x="2669006" y="1474884"/>
                      <a:pt x="2657475" y="1489716"/>
                      <a:pt x="2647950" y="1505591"/>
                    </a:cubicBezTo>
                    <a:cubicBezTo>
                      <a:pt x="2641600" y="1527816"/>
                      <a:pt x="2637484" y="1550805"/>
                      <a:pt x="2628900" y="1572266"/>
                    </a:cubicBezTo>
                    <a:cubicBezTo>
                      <a:pt x="2624921" y="1582215"/>
                      <a:pt x="2583608" y="1635830"/>
                      <a:pt x="2581275" y="1638941"/>
                    </a:cubicBezTo>
                    <a:cubicBezTo>
                      <a:pt x="2578100" y="1651641"/>
                      <a:pt x="2577604" y="1665332"/>
                      <a:pt x="2571750" y="1677041"/>
                    </a:cubicBezTo>
                    <a:cubicBezTo>
                      <a:pt x="2554028" y="1712485"/>
                      <a:pt x="2543604" y="1714855"/>
                      <a:pt x="2514600" y="1734191"/>
                    </a:cubicBezTo>
                    <a:cubicBezTo>
                      <a:pt x="2477851" y="1807688"/>
                      <a:pt x="2490807" y="1794503"/>
                      <a:pt x="2381250" y="1867541"/>
                    </a:cubicBezTo>
                    <a:cubicBezTo>
                      <a:pt x="2362200" y="1880241"/>
                      <a:pt x="2344578" y="1895402"/>
                      <a:pt x="2324100" y="1905641"/>
                    </a:cubicBezTo>
                    <a:cubicBezTo>
                      <a:pt x="2306139" y="1914621"/>
                      <a:pt x="2266950" y="1924691"/>
                      <a:pt x="2266950" y="1924691"/>
                    </a:cubicBezTo>
                    <a:cubicBezTo>
                      <a:pt x="2207497" y="1984144"/>
                      <a:pt x="2268877" y="1931283"/>
                      <a:pt x="2209800" y="1962791"/>
                    </a:cubicBezTo>
                    <a:cubicBezTo>
                      <a:pt x="2062026" y="2041604"/>
                      <a:pt x="2144870" y="2017123"/>
                      <a:pt x="2057400" y="2038991"/>
                    </a:cubicBezTo>
                    <a:cubicBezTo>
                      <a:pt x="2025010" y="2058425"/>
                      <a:pt x="2005311" y="2071900"/>
                      <a:pt x="1971675" y="2086616"/>
                    </a:cubicBezTo>
                    <a:cubicBezTo>
                      <a:pt x="1933861" y="2103160"/>
                      <a:pt x="1897062" y="2122902"/>
                      <a:pt x="1857375" y="2134241"/>
                    </a:cubicBezTo>
                    <a:lnTo>
                      <a:pt x="1790700" y="2153291"/>
                    </a:lnTo>
                    <a:cubicBezTo>
                      <a:pt x="1778070" y="2156735"/>
                      <a:pt x="1765230" y="2159372"/>
                      <a:pt x="1752600" y="2162816"/>
                    </a:cubicBezTo>
                    <a:cubicBezTo>
                      <a:pt x="1730300" y="2168898"/>
                      <a:pt x="1708590" y="2177333"/>
                      <a:pt x="1685925" y="2181866"/>
                    </a:cubicBezTo>
                    <a:cubicBezTo>
                      <a:pt x="1660824" y="2186886"/>
                      <a:pt x="1635098" y="2188008"/>
                      <a:pt x="1609725" y="2191391"/>
                    </a:cubicBezTo>
                    <a:lnTo>
                      <a:pt x="1543050" y="2200916"/>
                    </a:lnTo>
                    <a:cubicBezTo>
                      <a:pt x="1522962" y="2204088"/>
                      <a:pt x="1347991" y="2233012"/>
                      <a:pt x="1323975" y="2239016"/>
                    </a:cubicBezTo>
                    <a:cubicBezTo>
                      <a:pt x="1287287" y="2248188"/>
                      <a:pt x="1269064" y="2253820"/>
                      <a:pt x="1228725" y="2258066"/>
                    </a:cubicBezTo>
                    <a:cubicBezTo>
                      <a:pt x="1187556" y="2262400"/>
                      <a:pt x="1146175" y="2264416"/>
                      <a:pt x="1104900" y="2267591"/>
                    </a:cubicBezTo>
                    <a:cubicBezTo>
                      <a:pt x="933450" y="2264416"/>
                      <a:pt x="761800" y="2266924"/>
                      <a:pt x="590550" y="2258066"/>
                    </a:cubicBezTo>
                    <a:cubicBezTo>
                      <a:pt x="576370" y="2257333"/>
                      <a:pt x="565745" y="2244002"/>
                      <a:pt x="552450" y="2239016"/>
                    </a:cubicBezTo>
                    <a:cubicBezTo>
                      <a:pt x="540193" y="2234419"/>
                      <a:pt x="526889" y="2233253"/>
                      <a:pt x="514350" y="2229491"/>
                    </a:cubicBezTo>
                    <a:cubicBezTo>
                      <a:pt x="495116" y="2223721"/>
                      <a:pt x="457200" y="2210441"/>
                      <a:pt x="457200" y="2210441"/>
                    </a:cubicBezTo>
                    <a:cubicBezTo>
                      <a:pt x="353554" y="2106795"/>
                      <a:pt x="505653" y="2249093"/>
                      <a:pt x="390525" y="2172341"/>
                    </a:cubicBezTo>
                    <a:cubicBezTo>
                      <a:pt x="381000" y="2165991"/>
                      <a:pt x="380167" y="2151216"/>
                      <a:pt x="371475" y="2143766"/>
                    </a:cubicBezTo>
                    <a:cubicBezTo>
                      <a:pt x="357419" y="2131718"/>
                      <a:pt x="338661" y="2126299"/>
                      <a:pt x="323850" y="2115191"/>
                    </a:cubicBezTo>
                    <a:cubicBezTo>
                      <a:pt x="302369" y="2099080"/>
                      <a:pt x="258560" y="2041739"/>
                      <a:pt x="247650" y="2029466"/>
                    </a:cubicBezTo>
                    <a:cubicBezTo>
                      <a:pt x="238701" y="2019398"/>
                      <a:pt x="228600" y="2010416"/>
                      <a:pt x="219075" y="2000891"/>
                    </a:cubicBezTo>
                    <a:cubicBezTo>
                      <a:pt x="215900" y="1991366"/>
                      <a:pt x="214040" y="1981296"/>
                      <a:pt x="209550" y="1972316"/>
                    </a:cubicBezTo>
                    <a:cubicBezTo>
                      <a:pt x="191179" y="1935573"/>
                      <a:pt x="176330" y="1918497"/>
                      <a:pt x="152400" y="1886591"/>
                    </a:cubicBezTo>
                    <a:cubicBezTo>
                      <a:pt x="149225" y="1877066"/>
                      <a:pt x="147365" y="1866996"/>
                      <a:pt x="142875" y="1858016"/>
                    </a:cubicBezTo>
                    <a:cubicBezTo>
                      <a:pt x="137755" y="1847777"/>
                      <a:pt x="129384" y="1839448"/>
                      <a:pt x="123825" y="1829441"/>
                    </a:cubicBezTo>
                    <a:cubicBezTo>
                      <a:pt x="113482" y="1810823"/>
                      <a:pt x="103442" y="1791951"/>
                      <a:pt x="95250" y="1772291"/>
                    </a:cubicBezTo>
                    <a:cubicBezTo>
                      <a:pt x="87527" y="1753755"/>
                      <a:pt x="85180" y="1733102"/>
                      <a:pt x="76200" y="1715141"/>
                    </a:cubicBezTo>
                    <a:cubicBezTo>
                      <a:pt x="13019" y="1588779"/>
                      <a:pt x="89670" y="1746572"/>
                      <a:pt x="47625" y="1648466"/>
                    </a:cubicBezTo>
                    <a:cubicBezTo>
                      <a:pt x="42032" y="1635415"/>
                      <a:pt x="34925" y="1623066"/>
                      <a:pt x="28575" y="1610366"/>
                    </a:cubicBezTo>
                    <a:cubicBezTo>
                      <a:pt x="25400" y="1594491"/>
                      <a:pt x="23310" y="1578360"/>
                      <a:pt x="19050" y="1562741"/>
                    </a:cubicBezTo>
                    <a:cubicBezTo>
                      <a:pt x="13766" y="1543368"/>
                      <a:pt x="0" y="1505591"/>
                      <a:pt x="0" y="1505591"/>
                    </a:cubicBezTo>
                    <a:cubicBezTo>
                      <a:pt x="3175" y="1369066"/>
                      <a:pt x="3840" y="1232460"/>
                      <a:pt x="9525" y="1096016"/>
                    </a:cubicBezTo>
                    <a:cubicBezTo>
                      <a:pt x="10199" y="1079841"/>
                      <a:pt x="13930" y="1063750"/>
                      <a:pt x="19050" y="1048391"/>
                    </a:cubicBezTo>
                    <a:cubicBezTo>
                      <a:pt x="23540" y="1034921"/>
                      <a:pt x="31750" y="1022991"/>
                      <a:pt x="38100" y="1010291"/>
                    </a:cubicBezTo>
                    <a:cubicBezTo>
                      <a:pt x="44647" y="977555"/>
                      <a:pt x="48182" y="955953"/>
                      <a:pt x="57150" y="924566"/>
                    </a:cubicBezTo>
                    <a:cubicBezTo>
                      <a:pt x="59908" y="914912"/>
                      <a:pt x="62720" y="905219"/>
                      <a:pt x="66675" y="895991"/>
                    </a:cubicBezTo>
                    <a:cubicBezTo>
                      <a:pt x="72268" y="882940"/>
                      <a:pt x="79375" y="870591"/>
                      <a:pt x="85725" y="857891"/>
                    </a:cubicBezTo>
                    <a:cubicBezTo>
                      <a:pt x="90837" y="832331"/>
                      <a:pt x="100489" y="773833"/>
                      <a:pt x="114300" y="753116"/>
                    </a:cubicBezTo>
                    <a:cubicBezTo>
                      <a:pt x="120650" y="743591"/>
                      <a:pt x="128701" y="735002"/>
                      <a:pt x="133350" y="724541"/>
                    </a:cubicBezTo>
                    <a:cubicBezTo>
                      <a:pt x="141505" y="706191"/>
                      <a:pt x="144245" y="685741"/>
                      <a:pt x="152400" y="667391"/>
                    </a:cubicBezTo>
                    <a:cubicBezTo>
                      <a:pt x="157049" y="656930"/>
                      <a:pt x="165383" y="648524"/>
                      <a:pt x="171450" y="638816"/>
                    </a:cubicBezTo>
                    <a:cubicBezTo>
                      <a:pt x="181262" y="623117"/>
                      <a:pt x="188917" y="606002"/>
                      <a:pt x="200025" y="591191"/>
                    </a:cubicBezTo>
                    <a:cubicBezTo>
                      <a:pt x="208107" y="580415"/>
                      <a:pt x="219834" y="572843"/>
                      <a:pt x="228600" y="562616"/>
                    </a:cubicBezTo>
                    <a:cubicBezTo>
                      <a:pt x="238931" y="550563"/>
                      <a:pt x="245950" y="535741"/>
                      <a:pt x="257175" y="524516"/>
                    </a:cubicBezTo>
                    <a:cubicBezTo>
                      <a:pt x="307289" y="474402"/>
                      <a:pt x="306234" y="491093"/>
                      <a:pt x="342900" y="448316"/>
                    </a:cubicBezTo>
                    <a:cubicBezTo>
                      <a:pt x="353231" y="436263"/>
                      <a:pt x="362248" y="423134"/>
                      <a:pt x="371475" y="410216"/>
                    </a:cubicBezTo>
                    <a:cubicBezTo>
                      <a:pt x="378129" y="400901"/>
                      <a:pt x="383075" y="390333"/>
                      <a:pt x="390525" y="381641"/>
                    </a:cubicBezTo>
                    <a:cubicBezTo>
                      <a:pt x="402214" y="368004"/>
                      <a:pt x="414988" y="355230"/>
                      <a:pt x="428625" y="343541"/>
                    </a:cubicBezTo>
                    <a:cubicBezTo>
                      <a:pt x="437317" y="336091"/>
                      <a:pt x="448199" y="331564"/>
                      <a:pt x="457200" y="324491"/>
                    </a:cubicBezTo>
                    <a:cubicBezTo>
                      <a:pt x="492683" y="296612"/>
                      <a:pt x="526738" y="266956"/>
                      <a:pt x="561975" y="238766"/>
                    </a:cubicBezTo>
                    <a:cubicBezTo>
                      <a:pt x="574371" y="228849"/>
                      <a:pt x="586462" y="218359"/>
                      <a:pt x="600075" y="210191"/>
                    </a:cubicBezTo>
                    <a:cubicBezTo>
                      <a:pt x="631825" y="191141"/>
                      <a:pt x="662207" y="169600"/>
                      <a:pt x="695325" y="153041"/>
                    </a:cubicBezTo>
                    <a:cubicBezTo>
                      <a:pt x="708025" y="146691"/>
                      <a:pt x="721013" y="140887"/>
                      <a:pt x="733425" y="133991"/>
                    </a:cubicBezTo>
                    <a:cubicBezTo>
                      <a:pt x="749609" y="125000"/>
                      <a:pt x="764491" y="113695"/>
                      <a:pt x="781050" y="105416"/>
                    </a:cubicBezTo>
                    <a:cubicBezTo>
                      <a:pt x="859983" y="65949"/>
                      <a:pt x="799544" y="101572"/>
                      <a:pt x="857250" y="76841"/>
                    </a:cubicBezTo>
                    <a:cubicBezTo>
                      <a:pt x="870301" y="71248"/>
                      <a:pt x="882055" y="62777"/>
                      <a:pt x="895350" y="57791"/>
                    </a:cubicBezTo>
                    <a:cubicBezTo>
                      <a:pt x="907607" y="53194"/>
                      <a:pt x="920911" y="52028"/>
                      <a:pt x="933450" y="48266"/>
                    </a:cubicBezTo>
                    <a:cubicBezTo>
                      <a:pt x="952684" y="42496"/>
                      <a:pt x="971550" y="35566"/>
                      <a:pt x="990600" y="29216"/>
                    </a:cubicBezTo>
                    <a:cubicBezTo>
                      <a:pt x="1000125" y="26041"/>
                      <a:pt x="1009149" y="20219"/>
                      <a:pt x="1019175" y="19691"/>
                    </a:cubicBezTo>
                    <a:lnTo>
                      <a:pt x="1200150" y="10166"/>
                    </a:lnTo>
                    <a:cubicBezTo>
                      <a:pt x="1311005" y="-3691"/>
                      <a:pt x="1250752" y="641"/>
                      <a:pt x="1381125" y="641"/>
                    </a:cubicBezTo>
                  </a:path>
                </a:pathLst>
              </a:custGeom>
              <a:noFill/>
              <a:ln w="3175">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100" name="テキスト ボックス 99"/>
              <p:cNvSpPr txBox="1"/>
              <p:nvPr/>
            </p:nvSpPr>
            <p:spPr>
              <a:xfrm>
                <a:off x="6528623" y="1117433"/>
                <a:ext cx="2384602" cy="523220"/>
              </a:xfrm>
              <a:prstGeom prst="rect">
                <a:avLst/>
              </a:prstGeom>
              <a:noFill/>
            </p:spPr>
            <p:txBody>
              <a:bodyPr wrap="square" rtlCol="0">
                <a:spAutoFit/>
              </a:bodyPr>
              <a:lstStyle/>
              <a:p>
                <a:pPr algn="ctr"/>
                <a:r>
                  <a:rPr kumimoji="1" lang="ja-JP" altLang="en-US" sz="28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声をかけたい</a:t>
                </a:r>
              </a:p>
            </p:txBody>
          </p:sp>
          <p:sp>
            <p:nvSpPr>
              <p:cNvPr id="102" name="フリーフォーム 101"/>
              <p:cNvSpPr/>
              <p:nvPr/>
            </p:nvSpPr>
            <p:spPr>
              <a:xfrm>
                <a:off x="6451209" y="110773"/>
                <a:ext cx="2560520" cy="2592110"/>
              </a:xfrm>
              <a:custGeom>
                <a:avLst/>
                <a:gdLst>
                  <a:gd name="connsiteX0" fmla="*/ 2266950 w 2495550"/>
                  <a:gd name="connsiteY0" fmla="*/ 2038350 h 2526339"/>
                  <a:gd name="connsiteX1" fmla="*/ 2219325 w 2495550"/>
                  <a:gd name="connsiteY1" fmla="*/ 2066925 h 2526339"/>
                  <a:gd name="connsiteX2" fmla="*/ 2190750 w 2495550"/>
                  <a:gd name="connsiteY2" fmla="*/ 2095500 h 2526339"/>
                  <a:gd name="connsiteX3" fmla="*/ 2019300 w 2495550"/>
                  <a:gd name="connsiteY3" fmla="*/ 2171700 h 2526339"/>
                  <a:gd name="connsiteX4" fmla="*/ 1895475 w 2495550"/>
                  <a:gd name="connsiteY4" fmla="*/ 2228850 h 2526339"/>
                  <a:gd name="connsiteX5" fmla="*/ 1828800 w 2495550"/>
                  <a:gd name="connsiteY5" fmla="*/ 2247900 h 2526339"/>
                  <a:gd name="connsiteX6" fmla="*/ 1676400 w 2495550"/>
                  <a:gd name="connsiteY6" fmla="*/ 2314575 h 2526339"/>
                  <a:gd name="connsiteX7" fmla="*/ 1609725 w 2495550"/>
                  <a:gd name="connsiteY7" fmla="*/ 2324100 h 2526339"/>
                  <a:gd name="connsiteX8" fmla="*/ 1571625 w 2495550"/>
                  <a:gd name="connsiteY8" fmla="*/ 2333625 h 2526339"/>
                  <a:gd name="connsiteX9" fmla="*/ 1438275 w 2495550"/>
                  <a:gd name="connsiteY9" fmla="*/ 2343150 h 2526339"/>
                  <a:gd name="connsiteX10" fmla="*/ 819150 w 2495550"/>
                  <a:gd name="connsiteY10" fmla="*/ 2333625 h 2526339"/>
                  <a:gd name="connsiteX11" fmla="*/ 742950 w 2495550"/>
                  <a:gd name="connsiteY11" fmla="*/ 2305050 h 2526339"/>
                  <a:gd name="connsiteX12" fmla="*/ 685800 w 2495550"/>
                  <a:gd name="connsiteY12" fmla="*/ 2276475 h 2526339"/>
                  <a:gd name="connsiteX13" fmla="*/ 600075 w 2495550"/>
                  <a:gd name="connsiteY13" fmla="*/ 2238375 h 2526339"/>
                  <a:gd name="connsiteX14" fmla="*/ 571500 w 2495550"/>
                  <a:gd name="connsiteY14" fmla="*/ 2219325 h 2526339"/>
                  <a:gd name="connsiteX15" fmla="*/ 542925 w 2495550"/>
                  <a:gd name="connsiteY15" fmla="*/ 2209800 h 2526339"/>
                  <a:gd name="connsiteX16" fmla="*/ 485775 w 2495550"/>
                  <a:gd name="connsiteY16" fmla="*/ 2181225 h 2526339"/>
                  <a:gd name="connsiteX17" fmla="*/ 438150 w 2495550"/>
                  <a:gd name="connsiteY17" fmla="*/ 2143125 h 2526339"/>
                  <a:gd name="connsiteX18" fmla="*/ 409575 w 2495550"/>
                  <a:gd name="connsiteY18" fmla="*/ 2105025 h 2526339"/>
                  <a:gd name="connsiteX19" fmla="*/ 381000 w 2495550"/>
                  <a:gd name="connsiteY19" fmla="*/ 2085975 h 2526339"/>
                  <a:gd name="connsiteX20" fmla="*/ 314325 w 2495550"/>
                  <a:gd name="connsiteY20" fmla="*/ 2000250 h 2526339"/>
                  <a:gd name="connsiteX21" fmla="*/ 304800 w 2495550"/>
                  <a:gd name="connsiteY21" fmla="*/ 1971675 h 2526339"/>
                  <a:gd name="connsiteX22" fmla="*/ 266700 w 2495550"/>
                  <a:gd name="connsiteY22" fmla="*/ 1914525 h 2526339"/>
                  <a:gd name="connsiteX23" fmla="*/ 247650 w 2495550"/>
                  <a:gd name="connsiteY23" fmla="*/ 1857375 h 2526339"/>
                  <a:gd name="connsiteX24" fmla="*/ 238125 w 2495550"/>
                  <a:gd name="connsiteY24" fmla="*/ 1809750 h 2526339"/>
                  <a:gd name="connsiteX25" fmla="*/ 228600 w 2495550"/>
                  <a:gd name="connsiteY25" fmla="*/ 1781175 h 2526339"/>
                  <a:gd name="connsiteX26" fmla="*/ 219075 w 2495550"/>
                  <a:gd name="connsiteY26" fmla="*/ 1733550 h 2526339"/>
                  <a:gd name="connsiteX27" fmla="*/ 200025 w 2495550"/>
                  <a:gd name="connsiteY27" fmla="*/ 1695450 h 2526339"/>
                  <a:gd name="connsiteX28" fmla="*/ 180975 w 2495550"/>
                  <a:gd name="connsiteY28" fmla="*/ 1609725 h 2526339"/>
                  <a:gd name="connsiteX29" fmla="*/ 161925 w 2495550"/>
                  <a:gd name="connsiteY29" fmla="*/ 1562100 h 2526339"/>
                  <a:gd name="connsiteX30" fmla="*/ 171450 w 2495550"/>
                  <a:gd name="connsiteY30" fmla="*/ 1276350 h 2526339"/>
                  <a:gd name="connsiteX31" fmla="*/ 180975 w 2495550"/>
                  <a:gd name="connsiteY31" fmla="*/ 1247775 h 2526339"/>
                  <a:gd name="connsiteX32" fmla="*/ 209550 w 2495550"/>
                  <a:gd name="connsiteY32" fmla="*/ 1162050 h 2526339"/>
                  <a:gd name="connsiteX33" fmla="*/ 247650 w 2495550"/>
                  <a:gd name="connsiteY33" fmla="*/ 1057275 h 2526339"/>
                  <a:gd name="connsiteX34" fmla="*/ 285750 w 2495550"/>
                  <a:gd name="connsiteY34" fmla="*/ 990600 h 2526339"/>
                  <a:gd name="connsiteX35" fmla="*/ 323850 w 2495550"/>
                  <a:gd name="connsiteY35" fmla="*/ 914400 h 2526339"/>
                  <a:gd name="connsiteX36" fmla="*/ 381000 w 2495550"/>
                  <a:gd name="connsiteY36" fmla="*/ 828675 h 2526339"/>
                  <a:gd name="connsiteX37" fmla="*/ 400050 w 2495550"/>
                  <a:gd name="connsiteY37" fmla="*/ 800100 h 2526339"/>
                  <a:gd name="connsiteX38" fmla="*/ 447675 w 2495550"/>
                  <a:gd name="connsiteY38" fmla="*/ 752475 h 2526339"/>
                  <a:gd name="connsiteX39" fmla="*/ 533400 w 2495550"/>
                  <a:gd name="connsiteY39" fmla="*/ 647700 h 2526339"/>
                  <a:gd name="connsiteX40" fmla="*/ 571500 w 2495550"/>
                  <a:gd name="connsiteY40" fmla="*/ 628650 h 2526339"/>
                  <a:gd name="connsiteX41" fmla="*/ 638175 w 2495550"/>
                  <a:gd name="connsiteY41" fmla="*/ 552450 h 2526339"/>
                  <a:gd name="connsiteX42" fmla="*/ 752475 w 2495550"/>
                  <a:gd name="connsiteY42" fmla="*/ 476250 h 2526339"/>
                  <a:gd name="connsiteX43" fmla="*/ 790575 w 2495550"/>
                  <a:gd name="connsiteY43" fmla="*/ 447675 h 2526339"/>
                  <a:gd name="connsiteX44" fmla="*/ 866775 w 2495550"/>
                  <a:gd name="connsiteY44" fmla="*/ 419100 h 2526339"/>
                  <a:gd name="connsiteX45" fmla="*/ 895350 w 2495550"/>
                  <a:gd name="connsiteY45" fmla="*/ 390525 h 2526339"/>
                  <a:gd name="connsiteX46" fmla="*/ 1009650 w 2495550"/>
                  <a:gd name="connsiteY46" fmla="*/ 352425 h 2526339"/>
                  <a:gd name="connsiteX47" fmla="*/ 1057275 w 2495550"/>
                  <a:gd name="connsiteY47" fmla="*/ 333375 h 2526339"/>
                  <a:gd name="connsiteX48" fmla="*/ 1095375 w 2495550"/>
                  <a:gd name="connsiteY48" fmla="*/ 323850 h 2526339"/>
                  <a:gd name="connsiteX49" fmla="*/ 1162050 w 2495550"/>
                  <a:gd name="connsiteY49" fmla="*/ 304800 h 2526339"/>
                  <a:gd name="connsiteX50" fmla="*/ 1304925 w 2495550"/>
                  <a:gd name="connsiteY50" fmla="*/ 285750 h 2526339"/>
                  <a:gd name="connsiteX51" fmla="*/ 1371600 w 2495550"/>
                  <a:gd name="connsiteY51" fmla="*/ 276225 h 2526339"/>
                  <a:gd name="connsiteX52" fmla="*/ 1428750 w 2495550"/>
                  <a:gd name="connsiteY52" fmla="*/ 266700 h 2526339"/>
                  <a:gd name="connsiteX53" fmla="*/ 1514475 w 2495550"/>
                  <a:gd name="connsiteY53" fmla="*/ 257175 h 2526339"/>
                  <a:gd name="connsiteX54" fmla="*/ 1619250 w 2495550"/>
                  <a:gd name="connsiteY54" fmla="*/ 238125 h 2526339"/>
                  <a:gd name="connsiteX55" fmla="*/ 2000250 w 2495550"/>
                  <a:gd name="connsiteY55" fmla="*/ 257175 h 2526339"/>
                  <a:gd name="connsiteX56" fmla="*/ 2038350 w 2495550"/>
                  <a:gd name="connsiteY56" fmla="*/ 276225 h 2526339"/>
                  <a:gd name="connsiteX57" fmla="*/ 2085975 w 2495550"/>
                  <a:gd name="connsiteY57" fmla="*/ 295275 h 2526339"/>
                  <a:gd name="connsiteX58" fmla="*/ 2152650 w 2495550"/>
                  <a:gd name="connsiteY58" fmla="*/ 323850 h 2526339"/>
                  <a:gd name="connsiteX59" fmla="*/ 2190750 w 2495550"/>
                  <a:gd name="connsiteY59" fmla="*/ 352425 h 2526339"/>
                  <a:gd name="connsiteX60" fmla="*/ 2247900 w 2495550"/>
                  <a:gd name="connsiteY60" fmla="*/ 381000 h 2526339"/>
                  <a:gd name="connsiteX61" fmla="*/ 2305050 w 2495550"/>
                  <a:gd name="connsiteY61" fmla="*/ 447675 h 2526339"/>
                  <a:gd name="connsiteX62" fmla="*/ 2362200 w 2495550"/>
                  <a:gd name="connsiteY62" fmla="*/ 523875 h 2526339"/>
                  <a:gd name="connsiteX63" fmla="*/ 2381250 w 2495550"/>
                  <a:gd name="connsiteY63" fmla="*/ 552450 h 2526339"/>
                  <a:gd name="connsiteX64" fmla="*/ 2400300 w 2495550"/>
                  <a:gd name="connsiteY64" fmla="*/ 609600 h 2526339"/>
                  <a:gd name="connsiteX65" fmla="*/ 2438400 w 2495550"/>
                  <a:gd name="connsiteY65" fmla="*/ 676275 h 2526339"/>
                  <a:gd name="connsiteX66" fmla="*/ 2457450 w 2495550"/>
                  <a:gd name="connsiteY66" fmla="*/ 733425 h 2526339"/>
                  <a:gd name="connsiteX67" fmla="*/ 2486025 w 2495550"/>
                  <a:gd name="connsiteY67" fmla="*/ 800100 h 2526339"/>
                  <a:gd name="connsiteX68" fmla="*/ 2495550 w 2495550"/>
                  <a:gd name="connsiteY68" fmla="*/ 857250 h 2526339"/>
                  <a:gd name="connsiteX69" fmla="*/ 2486025 w 2495550"/>
                  <a:gd name="connsiteY69" fmla="*/ 1247775 h 2526339"/>
                  <a:gd name="connsiteX70" fmla="*/ 2476500 w 2495550"/>
                  <a:gd name="connsiteY70" fmla="*/ 1285875 h 2526339"/>
                  <a:gd name="connsiteX71" fmla="*/ 2457450 w 2495550"/>
                  <a:gd name="connsiteY71" fmla="*/ 1323975 h 2526339"/>
                  <a:gd name="connsiteX72" fmla="*/ 2447925 w 2495550"/>
                  <a:gd name="connsiteY72" fmla="*/ 1371600 h 2526339"/>
                  <a:gd name="connsiteX73" fmla="*/ 2409825 w 2495550"/>
                  <a:gd name="connsiteY73" fmla="*/ 1447800 h 2526339"/>
                  <a:gd name="connsiteX74" fmla="*/ 2362200 w 2495550"/>
                  <a:gd name="connsiteY74" fmla="*/ 1543050 h 2526339"/>
                  <a:gd name="connsiteX75" fmla="*/ 2343150 w 2495550"/>
                  <a:gd name="connsiteY75" fmla="*/ 1581150 h 2526339"/>
                  <a:gd name="connsiteX76" fmla="*/ 2324100 w 2495550"/>
                  <a:gd name="connsiteY76" fmla="*/ 1628775 h 2526339"/>
                  <a:gd name="connsiteX77" fmla="*/ 2286000 w 2495550"/>
                  <a:gd name="connsiteY77" fmla="*/ 1685925 h 2526339"/>
                  <a:gd name="connsiteX78" fmla="*/ 2247900 w 2495550"/>
                  <a:gd name="connsiteY78" fmla="*/ 1762125 h 2526339"/>
                  <a:gd name="connsiteX79" fmla="*/ 2190750 w 2495550"/>
                  <a:gd name="connsiteY79" fmla="*/ 1828800 h 2526339"/>
                  <a:gd name="connsiteX80" fmla="*/ 2133600 w 2495550"/>
                  <a:gd name="connsiteY80" fmla="*/ 1924050 h 2526339"/>
                  <a:gd name="connsiteX81" fmla="*/ 2105025 w 2495550"/>
                  <a:gd name="connsiteY81" fmla="*/ 1952625 h 2526339"/>
                  <a:gd name="connsiteX82" fmla="*/ 2019300 w 2495550"/>
                  <a:gd name="connsiteY82" fmla="*/ 2047875 h 2526339"/>
                  <a:gd name="connsiteX83" fmla="*/ 1981200 w 2495550"/>
                  <a:gd name="connsiteY83" fmla="*/ 2085975 h 2526339"/>
                  <a:gd name="connsiteX84" fmla="*/ 1866900 w 2495550"/>
                  <a:gd name="connsiteY84" fmla="*/ 2209800 h 2526339"/>
                  <a:gd name="connsiteX85" fmla="*/ 1828800 w 2495550"/>
                  <a:gd name="connsiteY85" fmla="*/ 2247900 h 2526339"/>
                  <a:gd name="connsiteX86" fmla="*/ 1800225 w 2495550"/>
                  <a:gd name="connsiteY86" fmla="*/ 2266950 h 2526339"/>
                  <a:gd name="connsiteX87" fmla="*/ 1714500 w 2495550"/>
                  <a:gd name="connsiteY87" fmla="*/ 2333625 h 2526339"/>
                  <a:gd name="connsiteX88" fmla="*/ 1685925 w 2495550"/>
                  <a:gd name="connsiteY88" fmla="*/ 2362200 h 2526339"/>
                  <a:gd name="connsiteX89" fmla="*/ 1647825 w 2495550"/>
                  <a:gd name="connsiteY89" fmla="*/ 2371725 h 2526339"/>
                  <a:gd name="connsiteX90" fmla="*/ 1562100 w 2495550"/>
                  <a:gd name="connsiteY90" fmla="*/ 2428875 h 2526339"/>
                  <a:gd name="connsiteX91" fmla="*/ 1495425 w 2495550"/>
                  <a:gd name="connsiteY91" fmla="*/ 2466975 h 2526339"/>
                  <a:gd name="connsiteX92" fmla="*/ 1457325 w 2495550"/>
                  <a:gd name="connsiteY92" fmla="*/ 2476500 h 2526339"/>
                  <a:gd name="connsiteX93" fmla="*/ 1390650 w 2495550"/>
                  <a:gd name="connsiteY93" fmla="*/ 2495550 h 2526339"/>
                  <a:gd name="connsiteX94" fmla="*/ 1133475 w 2495550"/>
                  <a:gd name="connsiteY94" fmla="*/ 2476500 h 2526339"/>
                  <a:gd name="connsiteX95" fmla="*/ 1009650 w 2495550"/>
                  <a:gd name="connsiteY95" fmla="*/ 2419350 h 2526339"/>
                  <a:gd name="connsiteX96" fmla="*/ 981075 w 2495550"/>
                  <a:gd name="connsiteY96" fmla="*/ 2409825 h 2526339"/>
                  <a:gd name="connsiteX97" fmla="*/ 952500 w 2495550"/>
                  <a:gd name="connsiteY97" fmla="*/ 2390775 h 2526339"/>
                  <a:gd name="connsiteX98" fmla="*/ 904875 w 2495550"/>
                  <a:gd name="connsiteY98" fmla="*/ 2381250 h 2526339"/>
                  <a:gd name="connsiteX99" fmla="*/ 866775 w 2495550"/>
                  <a:gd name="connsiteY99" fmla="*/ 2362200 h 2526339"/>
                  <a:gd name="connsiteX100" fmla="*/ 733425 w 2495550"/>
                  <a:gd name="connsiteY100" fmla="*/ 2305050 h 2526339"/>
                  <a:gd name="connsiteX101" fmla="*/ 676275 w 2495550"/>
                  <a:gd name="connsiteY101" fmla="*/ 2266950 h 2526339"/>
                  <a:gd name="connsiteX102" fmla="*/ 571500 w 2495550"/>
                  <a:gd name="connsiteY102" fmla="*/ 2190750 h 2526339"/>
                  <a:gd name="connsiteX103" fmla="*/ 542925 w 2495550"/>
                  <a:gd name="connsiteY103" fmla="*/ 2162175 h 2526339"/>
                  <a:gd name="connsiteX104" fmla="*/ 466725 w 2495550"/>
                  <a:gd name="connsiteY104" fmla="*/ 2105025 h 2526339"/>
                  <a:gd name="connsiteX105" fmla="*/ 361950 w 2495550"/>
                  <a:gd name="connsiteY105" fmla="*/ 2000250 h 2526339"/>
                  <a:gd name="connsiteX106" fmla="*/ 333375 w 2495550"/>
                  <a:gd name="connsiteY106" fmla="*/ 1971675 h 2526339"/>
                  <a:gd name="connsiteX107" fmla="*/ 304800 w 2495550"/>
                  <a:gd name="connsiteY107" fmla="*/ 1933575 h 2526339"/>
                  <a:gd name="connsiteX108" fmla="*/ 266700 w 2495550"/>
                  <a:gd name="connsiteY108" fmla="*/ 1905000 h 2526339"/>
                  <a:gd name="connsiteX109" fmla="*/ 238125 w 2495550"/>
                  <a:gd name="connsiteY109" fmla="*/ 1876425 h 2526339"/>
                  <a:gd name="connsiteX110" fmla="*/ 190500 w 2495550"/>
                  <a:gd name="connsiteY110" fmla="*/ 1781175 h 2526339"/>
                  <a:gd name="connsiteX111" fmla="*/ 133350 w 2495550"/>
                  <a:gd name="connsiteY111" fmla="*/ 1685925 h 2526339"/>
                  <a:gd name="connsiteX112" fmla="*/ 104775 w 2495550"/>
                  <a:gd name="connsiteY112" fmla="*/ 1619250 h 2526339"/>
                  <a:gd name="connsiteX113" fmla="*/ 66675 w 2495550"/>
                  <a:gd name="connsiteY113" fmla="*/ 1552575 h 2526339"/>
                  <a:gd name="connsiteX114" fmla="*/ 57150 w 2495550"/>
                  <a:gd name="connsiteY114" fmla="*/ 1524000 h 2526339"/>
                  <a:gd name="connsiteX115" fmla="*/ 38100 w 2495550"/>
                  <a:gd name="connsiteY115" fmla="*/ 1476375 h 2526339"/>
                  <a:gd name="connsiteX116" fmla="*/ 19050 w 2495550"/>
                  <a:gd name="connsiteY116" fmla="*/ 1400175 h 2526339"/>
                  <a:gd name="connsiteX117" fmla="*/ 0 w 2495550"/>
                  <a:gd name="connsiteY117" fmla="*/ 1323975 h 2526339"/>
                  <a:gd name="connsiteX118" fmla="*/ 9525 w 2495550"/>
                  <a:gd name="connsiteY118" fmla="*/ 1019175 h 2526339"/>
                  <a:gd name="connsiteX119" fmla="*/ 19050 w 2495550"/>
                  <a:gd name="connsiteY119" fmla="*/ 990600 h 2526339"/>
                  <a:gd name="connsiteX120" fmla="*/ 28575 w 2495550"/>
                  <a:gd name="connsiteY120" fmla="*/ 942975 h 2526339"/>
                  <a:gd name="connsiteX121" fmla="*/ 57150 w 2495550"/>
                  <a:gd name="connsiteY121" fmla="*/ 885825 h 2526339"/>
                  <a:gd name="connsiteX122" fmla="*/ 66675 w 2495550"/>
                  <a:gd name="connsiteY122" fmla="*/ 857250 h 2526339"/>
                  <a:gd name="connsiteX123" fmla="*/ 85725 w 2495550"/>
                  <a:gd name="connsiteY123" fmla="*/ 828675 h 2526339"/>
                  <a:gd name="connsiteX124" fmla="*/ 104775 w 2495550"/>
                  <a:gd name="connsiteY124" fmla="*/ 781050 h 2526339"/>
                  <a:gd name="connsiteX125" fmla="*/ 161925 w 2495550"/>
                  <a:gd name="connsiteY125" fmla="*/ 695325 h 2526339"/>
                  <a:gd name="connsiteX126" fmla="*/ 247650 w 2495550"/>
                  <a:gd name="connsiteY126" fmla="*/ 581025 h 2526339"/>
                  <a:gd name="connsiteX127" fmla="*/ 342900 w 2495550"/>
                  <a:gd name="connsiteY127" fmla="*/ 495300 h 2526339"/>
                  <a:gd name="connsiteX128" fmla="*/ 381000 w 2495550"/>
                  <a:gd name="connsiteY128" fmla="*/ 457200 h 2526339"/>
                  <a:gd name="connsiteX129" fmla="*/ 409575 w 2495550"/>
                  <a:gd name="connsiteY129" fmla="*/ 419100 h 2526339"/>
                  <a:gd name="connsiteX130" fmla="*/ 447675 w 2495550"/>
                  <a:gd name="connsiteY130" fmla="*/ 409575 h 2526339"/>
                  <a:gd name="connsiteX131" fmla="*/ 485775 w 2495550"/>
                  <a:gd name="connsiteY131" fmla="*/ 371475 h 2526339"/>
                  <a:gd name="connsiteX132" fmla="*/ 542925 w 2495550"/>
                  <a:gd name="connsiteY132" fmla="*/ 333375 h 2526339"/>
                  <a:gd name="connsiteX133" fmla="*/ 561975 w 2495550"/>
                  <a:gd name="connsiteY133" fmla="*/ 304800 h 2526339"/>
                  <a:gd name="connsiteX134" fmla="*/ 590550 w 2495550"/>
                  <a:gd name="connsiteY134" fmla="*/ 295275 h 2526339"/>
                  <a:gd name="connsiteX135" fmla="*/ 666750 w 2495550"/>
                  <a:gd name="connsiteY135" fmla="*/ 247650 h 2526339"/>
                  <a:gd name="connsiteX136" fmla="*/ 666750 w 2495550"/>
                  <a:gd name="connsiteY136" fmla="*/ 247650 h 2526339"/>
                  <a:gd name="connsiteX137" fmla="*/ 695325 w 2495550"/>
                  <a:gd name="connsiteY137" fmla="*/ 219075 h 2526339"/>
                  <a:gd name="connsiteX138" fmla="*/ 762000 w 2495550"/>
                  <a:gd name="connsiteY138" fmla="*/ 190500 h 2526339"/>
                  <a:gd name="connsiteX139" fmla="*/ 838200 w 2495550"/>
                  <a:gd name="connsiteY139" fmla="*/ 171450 h 2526339"/>
                  <a:gd name="connsiteX140" fmla="*/ 885825 w 2495550"/>
                  <a:gd name="connsiteY140" fmla="*/ 152400 h 2526339"/>
                  <a:gd name="connsiteX141" fmla="*/ 933450 w 2495550"/>
                  <a:gd name="connsiteY141" fmla="*/ 142875 h 2526339"/>
                  <a:gd name="connsiteX142" fmla="*/ 1028700 w 2495550"/>
                  <a:gd name="connsiteY142" fmla="*/ 123825 h 2526339"/>
                  <a:gd name="connsiteX143" fmla="*/ 1076325 w 2495550"/>
                  <a:gd name="connsiteY143" fmla="*/ 114300 h 2526339"/>
                  <a:gd name="connsiteX144" fmla="*/ 1200150 w 2495550"/>
                  <a:gd name="connsiteY144" fmla="*/ 104775 h 2526339"/>
                  <a:gd name="connsiteX145" fmla="*/ 1466850 w 2495550"/>
                  <a:gd name="connsiteY145" fmla="*/ 114300 h 2526339"/>
                  <a:gd name="connsiteX146" fmla="*/ 1533525 w 2495550"/>
                  <a:gd name="connsiteY146" fmla="*/ 123825 h 2526339"/>
                  <a:gd name="connsiteX147" fmla="*/ 1619250 w 2495550"/>
                  <a:gd name="connsiteY147" fmla="*/ 142875 h 2526339"/>
                  <a:gd name="connsiteX148" fmla="*/ 1676400 w 2495550"/>
                  <a:gd name="connsiteY148" fmla="*/ 161925 h 2526339"/>
                  <a:gd name="connsiteX149" fmla="*/ 1771650 w 2495550"/>
                  <a:gd name="connsiteY149" fmla="*/ 190500 h 2526339"/>
                  <a:gd name="connsiteX150" fmla="*/ 1838325 w 2495550"/>
                  <a:gd name="connsiteY150" fmla="*/ 219075 h 2526339"/>
                  <a:gd name="connsiteX151" fmla="*/ 1866900 w 2495550"/>
                  <a:gd name="connsiteY151" fmla="*/ 247650 h 2526339"/>
                  <a:gd name="connsiteX152" fmla="*/ 1895475 w 2495550"/>
                  <a:gd name="connsiteY152" fmla="*/ 266700 h 2526339"/>
                  <a:gd name="connsiteX153" fmla="*/ 1943100 w 2495550"/>
                  <a:gd name="connsiteY153" fmla="*/ 304800 h 2526339"/>
                  <a:gd name="connsiteX154" fmla="*/ 2028825 w 2495550"/>
                  <a:gd name="connsiteY154" fmla="*/ 371475 h 2526339"/>
                  <a:gd name="connsiteX155" fmla="*/ 2057400 w 2495550"/>
                  <a:gd name="connsiteY155" fmla="*/ 409575 h 2526339"/>
                  <a:gd name="connsiteX156" fmla="*/ 2133600 w 2495550"/>
                  <a:gd name="connsiteY156" fmla="*/ 485775 h 2526339"/>
                  <a:gd name="connsiteX157" fmla="*/ 2171700 w 2495550"/>
                  <a:gd name="connsiteY157" fmla="*/ 533400 h 2526339"/>
                  <a:gd name="connsiteX158" fmla="*/ 2200275 w 2495550"/>
                  <a:gd name="connsiteY158" fmla="*/ 581025 h 2526339"/>
                  <a:gd name="connsiteX159" fmla="*/ 2238375 w 2495550"/>
                  <a:gd name="connsiteY159" fmla="*/ 638175 h 2526339"/>
                  <a:gd name="connsiteX160" fmla="*/ 2257425 w 2495550"/>
                  <a:gd name="connsiteY160" fmla="*/ 676275 h 2526339"/>
                  <a:gd name="connsiteX161" fmla="*/ 2295525 w 2495550"/>
                  <a:gd name="connsiteY161" fmla="*/ 733425 h 2526339"/>
                  <a:gd name="connsiteX162" fmla="*/ 2314575 w 2495550"/>
                  <a:gd name="connsiteY162" fmla="*/ 771525 h 2526339"/>
                  <a:gd name="connsiteX163" fmla="*/ 2324100 w 2495550"/>
                  <a:gd name="connsiteY163" fmla="*/ 800100 h 2526339"/>
                  <a:gd name="connsiteX164" fmla="*/ 2343150 w 2495550"/>
                  <a:gd name="connsiteY164" fmla="*/ 828675 h 2526339"/>
                  <a:gd name="connsiteX165" fmla="*/ 2362200 w 2495550"/>
                  <a:gd name="connsiteY165" fmla="*/ 885825 h 2526339"/>
                  <a:gd name="connsiteX166" fmla="*/ 2371725 w 2495550"/>
                  <a:gd name="connsiteY166" fmla="*/ 914400 h 2526339"/>
                  <a:gd name="connsiteX167" fmla="*/ 2390775 w 2495550"/>
                  <a:gd name="connsiteY167" fmla="*/ 1000125 h 2526339"/>
                  <a:gd name="connsiteX168" fmla="*/ 2381250 w 2495550"/>
                  <a:gd name="connsiteY168" fmla="*/ 1276350 h 2526339"/>
                  <a:gd name="connsiteX169" fmla="*/ 2371725 w 2495550"/>
                  <a:gd name="connsiteY169" fmla="*/ 1314450 h 2526339"/>
                  <a:gd name="connsiteX170" fmla="*/ 2362200 w 2495550"/>
                  <a:gd name="connsiteY170" fmla="*/ 1371600 h 2526339"/>
                  <a:gd name="connsiteX171" fmla="*/ 2343150 w 2495550"/>
                  <a:gd name="connsiteY171" fmla="*/ 1400175 h 2526339"/>
                  <a:gd name="connsiteX172" fmla="*/ 2314575 w 2495550"/>
                  <a:gd name="connsiteY172" fmla="*/ 1476375 h 2526339"/>
                  <a:gd name="connsiteX173" fmla="*/ 2305050 w 2495550"/>
                  <a:gd name="connsiteY173" fmla="*/ 1504950 h 2526339"/>
                  <a:gd name="connsiteX174" fmla="*/ 2286000 w 2495550"/>
                  <a:gd name="connsiteY174" fmla="*/ 1552575 h 2526339"/>
                  <a:gd name="connsiteX175" fmla="*/ 2266950 w 2495550"/>
                  <a:gd name="connsiteY175" fmla="*/ 1581150 h 2526339"/>
                  <a:gd name="connsiteX176" fmla="*/ 2209800 w 2495550"/>
                  <a:gd name="connsiteY176" fmla="*/ 1676400 h 2526339"/>
                  <a:gd name="connsiteX177" fmla="*/ 2114550 w 2495550"/>
                  <a:gd name="connsiteY177" fmla="*/ 1771650 h 2526339"/>
                  <a:gd name="connsiteX178" fmla="*/ 2076450 w 2495550"/>
                  <a:gd name="connsiteY178" fmla="*/ 1809750 h 2526339"/>
                  <a:gd name="connsiteX179" fmla="*/ 2028825 w 2495550"/>
                  <a:gd name="connsiteY179" fmla="*/ 1866900 h 2526339"/>
                  <a:gd name="connsiteX180" fmla="*/ 2000250 w 2495550"/>
                  <a:gd name="connsiteY180" fmla="*/ 1885950 h 2526339"/>
                  <a:gd name="connsiteX181" fmla="*/ 1933575 w 2495550"/>
                  <a:gd name="connsiteY181" fmla="*/ 1952625 h 2526339"/>
                  <a:gd name="connsiteX182" fmla="*/ 1895475 w 2495550"/>
                  <a:gd name="connsiteY182" fmla="*/ 1971675 h 2526339"/>
                  <a:gd name="connsiteX183" fmla="*/ 1847850 w 2495550"/>
                  <a:gd name="connsiteY183" fmla="*/ 2000250 h 2526339"/>
                  <a:gd name="connsiteX184" fmla="*/ 1790700 w 2495550"/>
                  <a:gd name="connsiteY184" fmla="*/ 2038350 h 2526339"/>
                  <a:gd name="connsiteX185" fmla="*/ 1771650 w 2495550"/>
                  <a:gd name="connsiteY185" fmla="*/ 2066925 h 2526339"/>
                  <a:gd name="connsiteX186" fmla="*/ 1695450 w 2495550"/>
                  <a:gd name="connsiteY186" fmla="*/ 2114550 h 2526339"/>
                  <a:gd name="connsiteX187" fmla="*/ 1666875 w 2495550"/>
                  <a:gd name="connsiteY187" fmla="*/ 2133600 h 2526339"/>
                  <a:gd name="connsiteX188" fmla="*/ 1628775 w 2495550"/>
                  <a:gd name="connsiteY188" fmla="*/ 2152650 h 2526339"/>
                  <a:gd name="connsiteX189" fmla="*/ 1552575 w 2495550"/>
                  <a:gd name="connsiteY189" fmla="*/ 2209800 h 2526339"/>
                  <a:gd name="connsiteX190" fmla="*/ 1524000 w 2495550"/>
                  <a:gd name="connsiteY190" fmla="*/ 2219325 h 2526339"/>
                  <a:gd name="connsiteX191" fmla="*/ 1438275 w 2495550"/>
                  <a:gd name="connsiteY191" fmla="*/ 2257425 h 2526339"/>
                  <a:gd name="connsiteX192" fmla="*/ 1409700 w 2495550"/>
                  <a:gd name="connsiteY192" fmla="*/ 2266950 h 2526339"/>
                  <a:gd name="connsiteX193" fmla="*/ 1371600 w 2495550"/>
                  <a:gd name="connsiteY193" fmla="*/ 2286000 h 2526339"/>
                  <a:gd name="connsiteX194" fmla="*/ 1343025 w 2495550"/>
                  <a:gd name="connsiteY194" fmla="*/ 2305050 h 2526339"/>
                  <a:gd name="connsiteX195" fmla="*/ 1219200 w 2495550"/>
                  <a:gd name="connsiteY195" fmla="*/ 2333625 h 2526339"/>
                  <a:gd name="connsiteX196" fmla="*/ 1190625 w 2495550"/>
                  <a:gd name="connsiteY196" fmla="*/ 2343150 h 2526339"/>
                  <a:gd name="connsiteX197" fmla="*/ 1019175 w 2495550"/>
                  <a:gd name="connsiteY197" fmla="*/ 2362200 h 2526339"/>
                  <a:gd name="connsiteX198" fmla="*/ 942975 w 2495550"/>
                  <a:gd name="connsiteY198" fmla="*/ 2371725 h 2526339"/>
                  <a:gd name="connsiteX199" fmla="*/ 809625 w 2495550"/>
                  <a:gd name="connsiteY199" fmla="*/ 2362200 h 2526339"/>
                  <a:gd name="connsiteX200" fmla="*/ 771525 w 2495550"/>
                  <a:gd name="connsiteY200" fmla="*/ 2333625 h 2526339"/>
                  <a:gd name="connsiteX201" fmla="*/ 742950 w 2495550"/>
                  <a:gd name="connsiteY201" fmla="*/ 2324100 h 2526339"/>
                  <a:gd name="connsiteX202" fmla="*/ 609600 w 2495550"/>
                  <a:gd name="connsiteY202" fmla="*/ 2209800 h 2526339"/>
                  <a:gd name="connsiteX203" fmla="*/ 581025 w 2495550"/>
                  <a:gd name="connsiteY203" fmla="*/ 2190750 h 2526339"/>
                  <a:gd name="connsiteX204" fmla="*/ 504825 w 2495550"/>
                  <a:gd name="connsiteY204" fmla="*/ 2114550 h 2526339"/>
                  <a:gd name="connsiteX205" fmla="*/ 476250 w 2495550"/>
                  <a:gd name="connsiteY205" fmla="*/ 2085975 h 2526339"/>
                  <a:gd name="connsiteX206" fmla="*/ 447675 w 2495550"/>
                  <a:gd name="connsiteY206" fmla="*/ 2057400 h 2526339"/>
                  <a:gd name="connsiteX207" fmla="*/ 390525 w 2495550"/>
                  <a:gd name="connsiteY207" fmla="*/ 1981200 h 2526339"/>
                  <a:gd name="connsiteX208" fmla="*/ 342900 w 2495550"/>
                  <a:gd name="connsiteY208" fmla="*/ 1914525 h 2526339"/>
                  <a:gd name="connsiteX209" fmla="*/ 333375 w 2495550"/>
                  <a:gd name="connsiteY209" fmla="*/ 1876425 h 2526339"/>
                  <a:gd name="connsiteX210" fmla="*/ 314325 w 2495550"/>
                  <a:gd name="connsiteY210" fmla="*/ 1847850 h 2526339"/>
                  <a:gd name="connsiteX211" fmla="*/ 285750 w 2495550"/>
                  <a:gd name="connsiteY211" fmla="*/ 1800225 h 2526339"/>
                  <a:gd name="connsiteX212" fmla="*/ 266700 w 2495550"/>
                  <a:gd name="connsiteY212" fmla="*/ 1752600 h 2526339"/>
                  <a:gd name="connsiteX213" fmla="*/ 209550 w 2495550"/>
                  <a:gd name="connsiteY213" fmla="*/ 1647825 h 2526339"/>
                  <a:gd name="connsiteX214" fmla="*/ 200025 w 2495550"/>
                  <a:gd name="connsiteY214" fmla="*/ 1609725 h 2526339"/>
                  <a:gd name="connsiteX215" fmla="*/ 152400 w 2495550"/>
                  <a:gd name="connsiteY215" fmla="*/ 1504950 h 2526339"/>
                  <a:gd name="connsiteX216" fmla="*/ 142875 w 2495550"/>
                  <a:gd name="connsiteY216" fmla="*/ 1438275 h 2526339"/>
                  <a:gd name="connsiteX217" fmla="*/ 123825 w 2495550"/>
                  <a:gd name="connsiteY217" fmla="*/ 1171575 h 2526339"/>
                  <a:gd name="connsiteX218" fmla="*/ 152400 w 2495550"/>
                  <a:gd name="connsiteY218" fmla="*/ 781050 h 2526339"/>
                  <a:gd name="connsiteX219" fmla="*/ 161925 w 2495550"/>
                  <a:gd name="connsiteY219" fmla="*/ 752475 h 2526339"/>
                  <a:gd name="connsiteX220" fmla="*/ 171450 w 2495550"/>
                  <a:gd name="connsiteY220" fmla="*/ 714375 h 2526339"/>
                  <a:gd name="connsiteX221" fmla="*/ 190500 w 2495550"/>
                  <a:gd name="connsiteY221" fmla="*/ 638175 h 2526339"/>
                  <a:gd name="connsiteX222" fmla="*/ 209550 w 2495550"/>
                  <a:gd name="connsiteY222" fmla="*/ 609600 h 2526339"/>
                  <a:gd name="connsiteX223" fmla="*/ 228600 w 2495550"/>
                  <a:gd name="connsiteY223" fmla="*/ 561975 h 2526339"/>
                  <a:gd name="connsiteX224" fmla="*/ 238125 w 2495550"/>
                  <a:gd name="connsiteY224" fmla="*/ 533400 h 2526339"/>
                  <a:gd name="connsiteX225" fmla="*/ 266700 w 2495550"/>
                  <a:gd name="connsiteY225" fmla="*/ 504825 h 2526339"/>
                  <a:gd name="connsiteX226" fmla="*/ 276225 w 2495550"/>
                  <a:gd name="connsiteY226" fmla="*/ 466725 h 2526339"/>
                  <a:gd name="connsiteX227" fmla="*/ 333375 w 2495550"/>
                  <a:gd name="connsiteY227" fmla="*/ 361950 h 2526339"/>
                  <a:gd name="connsiteX228" fmla="*/ 361950 w 2495550"/>
                  <a:gd name="connsiteY228" fmla="*/ 323850 h 2526339"/>
                  <a:gd name="connsiteX229" fmla="*/ 381000 w 2495550"/>
                  <a:gd name="connsiteY229" fmla="*/ 285750 h 2526339"/>
                  <a:gd name="connsiteX230" fmla="*/ 419100 w 2495550"/>
                  <a:gd name="connsiteY230" fmla="*/ 247650 h 2526339"/>
                  <a:gd name="connsiteX231" fmla="*/ 514350 w 2495550"/>
                  <a:gd name="connsiteY231" fmla="*/ 142875 h 2526339"/>
                  <a:gd name="connsiteX232" fmla="*/ 590550 w 2495550"/>
                  <a:gd name="connsiteY232" fmla="*/ 95250 h 2526339"/>
                  <a:gd name="connsiteX233" fmla="*/ 666750 w 2495550"/>
                  <a:gd name="connsiteY233" fmla="*/ 66675 h 2526339"/>
                  <a:gd name="connsiteX234" fmla="*/ 704850 w 2495550"/>
                  <a:gd name="connsiteY234" fmla="*/ 47625 h 2526339"/>
                  <a:gd name="connsiteX235" fmla="*/ 771525 w 2495550"/>
                  <a:gd name="connsiteY235" fmla="*/ 28575 h 2526339"/>
                  <a:gd name="connsiteX236" fmla="*/ 904875 w 2495550"/>
                  <a:gd name="connsiteY236" fmla="*/ 0 h 2526339"/>
                  <a:gd name="connsiteX237" fmla="*/ 1200150 w 2495550"/>
                  <a:gd name="connsiteY237" fmla="*/ 9525 h 2526339"/>
                  <a:gd name="connsiteX238" fmla="*/ 1257300 w 2495550"/>
                  <a:gd name="connsiteY238" fmla="*/ 28575 h 2526339"/>
                  <a:gd name="connsiteX239" fmla="*/ 1362075 w 2495550"/>
                  <a:gd name="connsiteY239" fmla="*/ 57150 h 2526339"/>
                  <a:gd name="connsiteX240" fmla="*/ 1438275 w 2495550"/>
                  <a:gd name="connsiteY240" fmla="*/ 85725 h 2526339"/>
                  <a:gd name="connsiteX241" fmla="*/ 1514475 w 2495550"/>
                  <a:gd name="connsiteY241" fmla="*/ 123825 h 2526339"/>
                  <a:gd name="connsiteX242" fmla="*/ 1552575 w 2495550"/>
                  <a:gd name="connsiteY242" fmla="*/ 142875 h 2526339"/>
                  <a:gd name="connsiteX243" fmla="*/ 1581150 w 2495550"/>
                  <a:gd name="connsiteY243" fmla="*/ 161925 h 2526339"/>
                  <a:gd name="connsiteX244" fmla="*/ 1609725 w 2495550"/>
                  <a:gd name="connsiteY244" fmla="*/ 171450 h 2526339"/>
                  <a:gd name="connsiteX245" fmla="*/ 1638300 w 2495550"/>
                  <a:gd name="connsiteY245" fmla="*/ 200025 h 2526339"/>
                  <a:gd name="connsiteX246" fmla="*/ 1676400 w 2495550"/>
                  <a:gd name="connsiteY246" fmla="*/ 219075 h 2526339"/>
                  <a:gd name="connsiteX247" fmla="*/ 1790700 w 2495550"/>
                  <a:gd name="connsiteY247" fmla="*/ 304800 h 2526339"/>
                  <a:gd name="connsiteX248" fmla="*/ 1838325 w 2495550"/>
                  <a:gd name="connsiteY248" fmla="*/ 352425 h 2526339"/>
                  <a:gd name="connsiteX249" fmla="*/ 1866900 w 2495550"/>
                  <a:gd name="connsiteY249" fmla="*/ 381000 h 2526339"/>
                  <a:gd name="connsiteX250" fmla="*/ 1924050 w 2495550"/>
                  <a:gd name="connsiteY250" fmla="*/ 428625 h 2526339"/>
                  <a:gd name="connsiteX251" fmla="*/ 1952625 w 2495550"/>
                  <a:gd name="connsiteY251" fmla="*/ 457200 h 2526339"/>
                  <a:gd name="connsiteX252" fmla="*/ 2019300 w 2495550"/>
                  <a:gd name="connsiteY252" fmla="*/ 542925 h 2526339"/>
                  <a:gd name="connsiteX253" fmla="*/ 2057400 w 2495550"/>
                  <a:gd name="connsiteY253" fmla="*/ 571500 h 2526339"/>
                  <a:gd name="connsiteX254" fmla="*/ 2095500 w 2495550"/>
                  <a:gd name="connsiteY254" fmla="*/ 619125 h 2526339"/>
                  <a:gd name="connsiteX255" fmla="*/ 2114550 w 2495550"/>
                  <a:gd name="connsiteY255" fmla="*/ 657225 h 2526339"/>
                  <a:gd name="connsiteX256" fmla="*/ 2133600 w 2495550"/>
                  <a:gd name="connsiteY256" fmla="*/ 685800 h 2526339"/>
                  <a:gd name="connsiteX257" fmla="*/ 2152650 w 2495550"/>
                  <a:gd name="connsiteY257" fmla="*/ 723900 h 2526339"/>
                  <a:gd name="connsiteX258" fmla="*/ 2171700 w 2495550"/>
                  <a:gd name="connsiteY258" fmla="*/ 752475 h 2526339"/>
                  <a:gd name="connsiteX259" fmla="*/ 2200275 w 2495550"/>
                  <a:gd name="connsiteY259" fmla="*/ 809625 h 2526339"/>
                  <a:gd name="connsiteX260" fmla="*/ 2219325 w 2495550"/>
                  <a:gd name="connsiteY260" fmla="*/ 914400 h 2526339"/>
                  <a:gd name="connsiteX261" fmla="*/ 2238375 w 2495550"/>
                  <a:gd name="connsiteY261" fmla="*/ 990600 h 2526339"/>
                  <a:gd name="connsiteX262" fmla="*/ 2247900 w 2495550"/>
                  <a:gd name="connsiteY262" fmla="*/ 1066800 h 2526339"/>
                  <a:gd name="connsiteX263" fmla="*/ 2238375 w 2495550"/>
                  <a:gd name="connsiteY263" fmla="*/ 1314450 h 2526339"/>
                  <a:gd name="connsiteX264" fmla="*/ 2219325 w 2495550"/>
                  <a:gd name="connsiteY264" fmla="*/ 1390650 h 2526339"/>
                  <a:gd name="connsiteX265" fmla="*/ 2200275 w 2495550"/>
                  <a:gd name="connsiteY265" fmla="*/ 1438275 h 2526339"/>
                  <a:gd name="connsiteX266" fmla="*/ 2181225 w 2495550"/>
                  <a:gd name="connsiteY266" fmla="*/ 1504950 h 2526339"/>
                  <a:gd name="connsiteX267" fmla="*/ 2162175 w 2495550"/>
                  <a:gd name="connsiteY267" fmla="*/ 1533525 h 2526339"/>
                  <a:gd name="connsiteX268" fmla="*/ 2143125 w 2495550"/>
                  <a:gd name="connsiteY268" fmla="*/ 1571625 h 2526339"/>
                  <a:gd name="connsiteX269" fmla="*/ 2105025 w 2495550"/>
                  <a:gd name="connsiteY269" fmla="*/ 1628775 h 2526339"/>
                  <a:gd name="connsiteX270" fmla="*/ 2085975 w 2495550"/>
                  <a:gd name="connsiteY270" fmla="*/ 1657350 h 2526339"/>
                  <a:gd name="connsiteX271" fmla="*/ 2057400 w 2495550"/>
                  <a:gd name="connsiteY271" fmla="*/ 1685925 h 2526339"/>
                  <a:gd name="connsiteX272" fmla="*/ 2000250 w 2495550"/>
                  <a:gd name="connsiteY272" fmla="*/ 1752600 h 2526339"/>
                  <a:gd name="connsiteX273" fmla="*/ 1943100 w 2495550"/>
                  <a:gd name="connsiteY273" fmla="*/ 1828800 h 2526339"/>
                  <a:gd name="connsiteX274" fmla="*/ 1876425 w 2495550"/>
                  <a:gd name="connsiteY274" fmla="*/ 1895475 h 2526339"/>
                  <a:gd name="connsiteX275" fmla="*/ 1847850 w 2495550"/>
                  <a:gd name="connsiteY275" fmla="*/ 1924050 h 2526339"/>
                  <a:gd name="connsiteX276" fmla="*/ 1800225 w 2495550"/>
                  <a:gd name="connsiteY276" fmla="*/ 1981200 h 2526339"/>
                  <a:gd name="connsiteX277" fmla="*/ 1771650 w 2495550"/>
                  <a:gd name="connsiteY277" fmla="*/ 2019300 h 2526339"/>
                  <a:gd name="connsiteX278" fmla="*/ 1685925 w 2495550"/>
                  <a:gd name="connsiteY278" fmla="*/ 2105025 h 2526339"/>
                  <a:gd name="connsiteX279" fmla="*/ 1619250 w 2495550"/>
                  <a:gd name="connsiteY279" fmla="*/ 2171700 h 2526339"/>
                  <a:gd name="connsiteX280" fmla="*/ 1590675 w 2495550"/>
                  <a:gd name="connsiteY280" fmla="*/ 2200275 h 2526339"/>
                  <a:gd name="connsiteX281" fmla="*/ 1476375 w 2495550"/>
                  <a:gd name="connsiteY281" fmla="*/ 2276475 h 2526339"/>
                  <a:gd name="connsiteX282" fmla="*/ 1447800 w 2495550"/>
                  <a:gd name="connsiteY282" fmla="*/ 2295525 h 2526339"/>
                  <a:gd name="connsiteX283" fmla="*/ 1419225 w 2495550"/>
                  <a:gd name="connsiteY283" fmla="*/ 2314575 h 2526339"/>
                  <a:gd name="connsiteX284" fmla="*/ 1323975 w 2495550"/>
                  <a:gd name="connsiteY284" fmla="*/ 2381250 h 2526339"/>
                  <a:gd name="connsiteX285" fmla="*/ 1295400 w 2495550"/>
                  <a:gd name="connsiteY285" fmla="*/ 2400300 h 2526339"/>
                  <a:gd name="connsiteX286" fmla="*/ 1266825 w 2495550"/>
                  <a:gd name="connsiteY286" fmla="*/ 2419350 h 2526339"/>
                  <a:gd name="connsiteX287" fmla="*/ 1171575 w 2495550"/>
                  <a:gd name="connsiteY287" fmla="*/ 2447925 h 2526339"/>
                  <a:gd name="connsiteX288" fmla="*/ 1133475 w 2495550"/>
                  <a:gd name="connsiteY288" fmla="*/ 2466975 h 2526339"/>
                  <a:gd name="connsiteX289" fmla="*/ 1104900 w 2495550"/>
                  <a:gd name="connsiteY289" fmla="*/ 2486025 h 2526339"/>
                  <a:gd name="connsiteX290" fmla="*/ 1009650 w 2495550"/>
                  <a:gd name="connsiteY290" fmla="*/ 2505075 h 2526339"/>
                  <a:gd name="connsiteX291" fmla="*/ 866775 w 2495550"/>
                  <a:gd name="connsiteY291" fmla="*/ 2524125 h 2526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Lst>
                <a:rect l="l" t="t" r="r" b="b"/>
                <a:pathLst>
                  <a:path w="2495550" h="2526339">
                    <a:moveTo>
                      <a:pt x="2266950" y="2038350"/>
                    </a:moveTo>
                    <a:cubicBezTo>
                      <a:pt x="2251075" y="2047875"/>
                      <a:pt x="2234136" y="2055817"/>
                      <a:pt x="2219325" y="2066925"/>
                    </a:cubicBezTo>
                    <a:cubicBezTo>
                      <a:pt x="2208549" y="2075007"/>
                      <a:pt x="2202222" y="2088440"/>
                      <a:pt x="2190750" y="2095500"/>
                    </a:cubicBezTo>
                    <a:cubicBezTo>
                      <a:pt x="2103987" y="2148892"/>
                      <a:pt x="2103709" y="2135525"/>
                      <a:pt x="2019300" y="2171700"/>
                    </a:cubicBezTo>
                    <a:cubicBezTo>
                      <a:pt x="1937718" y="2206664"/>
                      <a:pt x="1984910" y="2196909"/>
                      <a:pt x="1895475" y="2228850"/>
                    </a:cubicBezTo>
                    <a:cubicBezTo>
                      <a:pt x="1873707" y="2236624"/>
                      <a:pt x="1850374" y="2239602"/>
                      <a:pt x="1828800" y="2247900"/>
                    </a:cubicBezTo>
                    <a:cubicBezTo>
                      <a:pt x="1775392" y="2268442"/>
                      <a:pt x="1736311" y="2306016"/>
                      <a:pt x="1676400" y="2314575"/>
                    </a:cubicBezTo>
                    <a:cubicBezTo>
                      <a:pt x="1654175" y="2317750"/>
                      <a:pt x="1631814" y="2320084"/>
                      <a:pt x="1609725" y="2324100"/>
                    </a:cubicBezTo>
                    <a:cubicBezTo>
                      <a:pt x="1596845" y="2326442"/>
                      <a:pt x="1584636" y="2332179"/>
                      <a:pt x="1571625" y="2333625"/>
                    </a:cubicBezTo>
                    <a:cubicBezTo>
                      <a:pt x="1527334" y="2338546"/>
                      <a:pt x="1482725" y="2339975"/>
                      <a:pt x="1438275" y="2343150"/>
                    </a:cubicBezTo>
                    <a:lnTo>
                      <a:pt x="819150" y="2333625"/>
                    </a:lnTo>
                    <a:cubicBezTo>
                      <a:pt x="766907" y="2332132"/>
                      <a:pt x="780323" y="2325813"/>
                      <a:pt x="742950" y="2305050"/>
                    </a:cubicBezTo>
                    <a:cubicBezTo>
                      <a:pt x="724332" y="2294707"/>
                      <a:pt x="705263" y="2285125"/>
                      <a:pt x="685800" y="2276475"/>
                    </a:cubicBezTo>
                    <a:cubicBezTo>
                      <a:pt x="603826" y="2240042"/>
                      <a:pt x="736619" y="2314233"/>
                      <a:pt x="600075" y="2238375"/>
                    </a:cubicBezTo>
                    <a:cubicBezTo>
                      <a:pt x="590068" y="2232816"/>
                      <a:pt x="581739" y="2224445"/>
                      <a:pt x="571500" y="2219325"/>
                    </a:cubicBezTo>
                    <a:cubicBezTo>
                      <a:pt x="562520" y="2214835"/>
                      <a:pt x="552100" y="2213878"/>
                      <a:pt x="542925" y="2209800"/>
                    </a:cubicBezTo>
                    <a:cubicBezTo>
                      <a:pt x="523462" y="2201150"/>
                      <a:pt x="504825" y="2190750"/>
                      <a:pt x="485775" y="2181225"/>
                    </a:cubicBezTo>
                    <a:cubicBezTo>
                      <a:pt x="427433" y="2093713"/>
                      <a:pt x="507162" y="2200635"/>
                      <a:pt x="438150" y="2143125"/>
                    </a:cubicBezTo>
                    <a:cubicBezTo>
                      <a:pt x="425954" y="2132962"/>
                      <a:pt x="420800" y="2116250"/>
                      <a:pt x="409575" y="2105025"/>
                    </a:cubicBezTo>
                    <a:cubicBezTo>
                      <a:pt x="401480" y="2096930"/>
                      <a:pt x="388701" y="2094446"/>
                      <a:pt x="381000" y="2085975"/>
                    </a:cubicBezTo>
                    <a:cubicBezTo>
                      <a:pt x="356649" y="2059189"/>
                      <a:pt x="314325" y="2000250"/>
                      <a:pt x="314325" y="2000250"/>
                    </a:cubicBezTo>
                    <a:cubicBezTo>
                      <a:pt x="311150" y="1990725"/>
                      <a:pt x="309676" y="1980452"/>
                      <a:pt x="304800" y="1971675"/>
                    </a:cubicBezTo>
                    <a:cubicBezTo>
                      <a:pt x="293681" y="1951661"/>
                      <a:pt x="273940" y="1936245"/>
                      <a:pt x="266700" y="1914525"/>
                    </a:cubicBezTo>
                    <a:cubicBezTo>
                      <a:pt x="260350" y="1895475"/>
                      <a:pt x="251588" y="1877066"/>
                      <a:pt x="247650" y="1857375"/>
                    </a:cubicBezTo>
                    <a:cubicBezTo>
                      <a:pt x="244475" y="1841500"/>
                      <a:pt x="242052" y="1825456"/>
                      <a:pt x="238125" y="1809750"/>
                    </a:cubicBezTo>
                    <a:cubicBezTo>
                      <a:pt x="235690" y="1800010"/>
                      <a:pt x="231035" y="1790915"/>
                      <a:pt x="228600" y="1781175"/>
                    </a:cubicBezTo>
                    <a:cubicBezTo>
                      <a:pt x="224673" y="1765469"/>
                      <a:pt x="224195" y="1748909"/>
                      <a:pt x="219075" y="1733550"/>
                    </a:cubicBezTo>
                    <a:cubicBezTo>
                      <a:pt x="214585" y="1720080"/>
                      <a:pt x="205011" y="1708745"/>
                      <a:pt x="200025" y="1695450"/>
                    </a:cubicBezTo>
                    <a:cubicBezTo>
                      <a:pt x="189032" y="1666134"/>
                      <a:pt x="190027" y="1639900"/>
                      <a:pt x="180975" y="1609725"/>
                    </a:cubicBezTo>
                    <a:cubicBezTo>
                      <a:pt x="176062" y="1593348"/>
                      <a:pt x="168275" y="1577975"/>
                      <a:pt x="161925" y="1562100"/>
                    </a:cubicBezTo>
                    <a:cubicBezTo>
                      <a:pt x="165100" y="1466850"/>
                      <a:pt x="165685" y="1371478"/>
                      <a:pt x="171450" y="1276350"/>
                    </a:cubicBezTo>
                    <a:cubicBezTo>
                      <a:pt x="172057" y="1266328"/>
                      <a:pt x="178217" y="1257429"/>
                      <a:pt x="180975" y="1247775"/>
                    </a:cubicBezTo>
                    <a:cubicBezTo>
                      <a:pt x="209864" y="1146663"/>
                      <a:pt x="165763" y="1282464"/>
                      <a:pt x="209550" y="1162050"/>
                    </a:cubicBezTo>
                    <a:cubicBezTo>
                      <a:pt x="230669" y="1103972"/>
                      <a:pt x="223984" y="1110523"/>
                      <a:pt x="247650" y="1057275"/>
                    </a:cubicBezTo>
                    <a:cubicBezTo>
                      <a:pt x="263763" y="1021021"/>
                      <a:pt x="265319" y="1021246"/>
                      <a:pt x="285750" y="990600"/>
                    </a:cubicBezTo>
                    <a:cubicBezTo>
                      <a:pt x="300238" y="932649"/>
                      <a:pt x="286071" y="968370"/>
                      <a:pt x="323850" y="914400"/>
                    </a:cubicBezTo>
                    <a:cubicBezTo>
                      <a:pt x="343544" y="886265"/>
                      <a:pt x="361950" y="857250"/>
                      <a:pt x="381000" y="828675"/>
                    </a:cubicBezTo>
                    <a:cubicBezTo>
                      <a:pt x="387350" y="819150"/>
                      <a:pt x="391955" y="808195"/>
                      <a:pt x="400050" y="800100"/>
                    </a:cubicBezTo>
                    <a:cubicBezTo>
                      <a:pt x="415925" y="784225"/>
                      <a:pt x="432891" y="769371"/>
                      <a:pt x="447675" y="752475"/>
                    </a:cubicBezTo>
                    <a:cubicBezTo>
                      <a:pt x="477390" y="718515"/>
                      <a:pt x="493039" y="667881"/>
                      <a:pt x="533400" y="647700"/>
                    </a:cubicBezTo>
                    <a:cubicBezTo>
                      <a:pt x="546100" y="641350"/>
                      <a:pt x="560292" y="637367"/>
                      <a:pt x="571500" y="628650"/>
                    </a:cubicBezTo>
                    <a:cubicBezTo>
                      <a:pt x="710512" y="520529"/>
                      <a:pt x="564201" y="626424"/>
                      <a:pt x="638175" y="552450"/>
                    </a:cubicBezTo>
                    <a:cubicBezTo>
                      <a:pt x="680560" y="510065"/>
                      <a:pt x="699914" y="509698"/>
                      <a:pt x="752475" y="476250"/>
                    </a:cubicBezTo>
                    <a:cubicBezTo>
                      <a:pt x="765868" y="467727"/>
                      <a:pt x="776376" y="454775"/>
                      <a:pt x="790575" y="447675"/>
                    </a:cubicBezTo>
                    <a:cubicBezTo>
                      <a:pt x="857050" y="414438"/>
                      <a:pt x="801131" y="465989"/>
                      <a:pt x="866775" y="419100"/>
                    </a:cubicBezTo>
                    <a:cubicBezTo>
                      <a:pt x="877736" y="411270"/>
                      <a:pt x="883524" y="396975"/>
                      <a:pt x="895350" y="390525"/>
                    </a:cubicBezTo>
                    <a:cubicBezTo>
                      <a:pt x="965167" y="352443"/>
                      <a:pt x="954228" y="370899"/>
                      <a:pt x="1009650" y="352425"/>
                    </a:cubicBezTo>
                    <a:cubicBezTo>
                      <a:pt x="1025870" y="347018"/>
                      <a:pt x="1041055" y="338782"/>
                      <a:pt x="1057275" y="333375"/>
                    </a:cubicBezTo>
                    <a:cubicBezTo>
                      <a:pt x="1069694" y="329235"/>
                      <a:pt x="1082745" y="327294"/>
                      <a:pt x="1095375" y="323850"/>
                    </a:cubicBezTo>
                    <a:cubicBezTo>
                      <a:pt x="1117675" y="317768"/>
                      <a:pt x="1139449" y="309643"/>
                      <a:pt x="1162050" y="304800"/>
                    </a:cubicBezTo>
                    <a:cubicBezTo>
                      <a:pt x="1181766" y="300575"/>
                      <a:pt x="1288881" y="287889"/>
                      <a:pt x="1304925" y="285750"/>
                    </a:cubicBezTo>
                    <a:lnTo>
                      <a:pt x="1371600" y="276225"/>
                    </a:lnTo>
                    <a:cubicBezTo>
                      <a:pt x="1390688" y="273288"/>
                      <a:pt x="1409607" y="269252"/>
                      <a:pt x="1428750" y="266700"/>
                    </a:cubicBezTo>
                    <a:cubicBezTo>
                      <a:pt x="1457249" y="262900"/>
                      <a:pt x="1485976" y="260975"/>
                      <a:pt x="1514475" y="257175"/>
                    </a:cubicBezTo>
                    <a:cubicBezTo>
                      <a:pt x="1551035" y="252300"/>
                      <a:pt x="1583334" y="245308"/>
                      <a:pt x="1619250" y="238125"/>
                    </a:cubicBezTo>
                    <a:cubicBezTo>
                      <a:pt x="1746250" y="244475"/>
                      <a:pt x="1873614" y="245663"/>
                      <a:pt x="2000250" y="257175"/>
                    </a:cubicBezTo>
                    <a:cubicBezTo>
                      <a:pt x="2014391" y="258461"/>
                      <a:pt x="2025375" y="270458"/>
                      <a:pt x="2038350" y="276225"/>
                    </a:cubicBezTo>
                    <a:cubicBezTo>
                      <a:pt x="2053974" y="283169"/>
                      <a:pt x="2069966" y="289272"/>
                      <a:pt x="2085975" y="295275"/>
                    </a:cubicBezTo>
                    <a:cubicBezTo>
                      <a:pt x="2118383" y="307428"/>
                      <a:pt x="2119200" y="302944"/>
                      <a:pt x="2152650" y="323850"/>
                    </a:cubicBezTo>
                    <a:cubicBezTo>
                      <a:pt x="2166112" y="332264"/>
                      <a:pt x="2176967" y="344549"/>
                      <a:pt x="2190750" y="352425"/>
                    </a:cubicBezTo>
                    <a:cubicBezTo>
                      <a:pt x="2241455" y="381399"/>
                      <a:pt x="2198121" y="338332"/>
                      <a:pt x="2247900" y="381000"/>
                    </a:cubicBezTo>
                    <a:cubicBezTo>
                      <a:pt x="2292339" y="419090"/>
                      <a:pt x="2277157" y="409322"/>
                      <a:pt x="2305050" y="447675"/>
                    </a:cubicBezTo>
                    <a:cubicBezTo>
                      <a:pt x="2323724" y="473352"/>
                      <a:pt x="2344588" y="497457"/>
                      <a:pt x="2362200" y="523875"/>
                    </a:cubicBezTo>
                    <a:cubicBezTo>
                      <a:pt x="2368550" y="533400"/>
                      <a:pt x="2376601" y="541989"/>
                      <a:pt x="2381250" y="552450"/>
                    </a:cubicBezTo>
                    <a:cubicBezTo>
                      <a:pt x="2389405" y="570800"/>
                      <a:pt x="2391885" y="591368"/>
                      <a:pt x="2400300" y="609600"/>
                    </a:cubicBezTo>
                    <a:cubicBezTo>
                      <a:pt x="2411027" y="632842"/>
                      <a:pt x="2427673" y="653033"/>
                      <a:pt x="2438400" y="676275"/>
                    </a:cubicBezTo>
                    <a:cubicBezTo>
                      <a:pt x="2446815" y="694507"/>
                      <a:pt x="2448470" y="715464"/>
                      <a:pt x="2457450" y="733425"/>
                    </a:cubicBezTo>
                    <a:cubicBezTo>
                      <a:pt x="2469098" y="756721"/>
                      <a:pt x="2480419" y="774873"/>
                      <a:pt x="2486025" y="800100"/>
                    </a:cubicBezTo>
                    <a:cubicBezTo>
                      <a:pt x="2490215" y="818953"/>
                      <a:pt x="2492375" y="838200"/>
                      <a:pt x="2495550" y="857250"/>
                    </a:cubicBezTo>
                    <a:cubicBezTo>
                      <a:pt x="2492375" y="987425"/>
                      <a:pt x="2491807" y="1117690"/>
                      <a:pt x="2486025" y="1247775"/>
                    </a:cubicBezTo>
                    <a:cubicBezTo>
                      <a:pt x="2485444" y="1260853"/>
                      <a:pt x="2481097" y="1273618"/>
                      <a:pt x="2476500" y="1285875"/>
                    </a:cubicBezTo>
                    <a:cubicBezTo>
                      <a:pt x="2471514" y="1299170"/>
                      <a:pt x="2463800" y="1311275"/>
                      <a:pt x="2457450" y="1323975"/>
                    </a:cubicBezTo>
                    <a:cubicBezTo>
                      <a:pt x="2454275" y="1339850"/>
                      <a:pt x="2452577" y="1356093"/>
                      <a:pt x="2447925" y="1371600"/>
                    </a:cubicBezTo>
                    <a:cubicBezTo>
                      <a:pt x="2427467" y="1439794"/>
                      <a:pt x="2436456" y="1398343"/>
                      <a:pt x="2409825" y="1447800"/>
                    </a:cubicBezTo>
                    <a:cubicBezTo>
                      <a:pt x="2392996" y="1479055"/>
                      <a:pt x="2378075" y="1511300"/>
                      <a:pt x="2362200" y="1543050"/>
                    </a:cubicBezTo>
                    <a:cubicBezTo>
                      <a:pt x="2355850" y="1555750"/>
                      <a:pt x="2348423" y="1567967"/>
                      <a:pt x="2343150" y="1581150"/>
                    </a:cubicBezTo>
                    <a:cubicBezTo>
                      <a:pt x="2336800" y="1597025"/>
                      <a:pt x="2332287" y="1613765"/>
                      <a:pt x="2324100" y="1628775"/>
                    </a:cubicBezTo>
                    <a:cubicBezTo>
                      <a:pt x="2313137" y="1648875"/>
                      <a:pt x="2296239" y="1665447"/>
                      <a:pt x="2286000" y="1685925"/>
                    </a:cubicBezTo>
                    <a:cubicBezTo>
                      <a:pt x="2273300" y="1711325"/>
                      <a:pt x="2267980" y="1742045"/>
                      <a:pt x="2247900" y="1762125"/>
                    </a:cubicBezTo>
                    <a:cubicBezTo>
                      <a:pt x="2221924" y="1788101"/>
                      <a:pt x="2211115" y="1796216"/>
                      <a:pt x="2190750" y="1828800"/>
                    </a:cubicBezTo>
                    <a:cubicBezTo>
                      <a:pt x="2143625" y="1904200"/>
                      <a:pt x="2208336" y="1827961"/>
                      <a:pt x="2133600" y="1924050"/>
                    </a:cubicBezTo>
                    <a:cubicBezTo>
                      <a:pt x="2125330" y="1934683"/>
                      <a:pt x="2113791" y="1942398"/>
                      <a:pt x="2105025" y="1952625"/>
                    </a:cubicBezTo>
                    <a:cubicBezTo>
                      <a:pt x="2015546" y="2057017"/>
                      <a:pt x="2163601" y="1903574"/>
                      <a:pt x="2019300" y="2047875"/>
                    </a:cubicBezTo>
                    <a:cubicBezTo>
                      <a:pt x="2006600" y="2060575"/>
                      <a:pt x="1991976" y="2071607"/>
                      <a:pt x="1981200" y="2085975"/>
                    </a:cubicBezTo>
                    <a:cubicBezTo>
                      <a:pt x="1928378" y="2156404"/>
                      <a:pt x="1963850" y="2112850"/>
                      <a:pt x="1866900" y="2209800"/>
                    </a:cubicBezTo>
                    <a:cubicBezTo>
                      <a:pt x="1854200" y="2222500"/>
                      <a:pt x="1843744" y="2237937"/>
                      <a:pt x="1828800" y="2247900"/>
                    </a:cubicBezTo>
                    <a:cubicBezTo>
                      <a:pt x="1819275" y="2254250"/>
                      <a:pt x="1809383" y="2260081"/>
                      <a:pt x="1800225" y="2266950"/>
                    </a:cubicBezTo>
                    <a:cubicBezTo>
                      <a:pt x="1771265" y="2288670"/>
                      <a:pt x="1740098" y="2308027"/>
                      <a:pt x="1714500" y="2333625"/>
                    </a:cubicBezTo>
                    <a:cubicBezTo>
                      <a:pt x="1704975" y="2343150"/>
                      <a:pt x="1697621" y="2355517"/>
                      <a:pt x="1685925" y="2362200"/>
                    </a:cubicBezTo>
                    <a:cubicBezTo>
                      <a:pt x="1674559" y="2368695"/>
                      <a:pt x="1660525" y="2368550"/>
                      <a:pt x="1647825" y="2371725"/>
                    </a:cubicBezTo>
                    <a:cubicBezTo>
                      <a:pt x="1563929" y="2438842"/>
                      <a:pt x="1635972" y="2386662"/>
                      <a:pt x="1562100" y="2428875"/>
                    </a:cubicBezTo>
                    <a:cubicBezTo>
                      <a:pt x="1526928" y="2448973"/>
                      <a:pt x="1537292" y="2451275"/>
                      <a:pt x="1495425" y="2466975"/>
                    </a:cubicBezTo>
                    <a:cubicBezTo>
                      <a:pt x="1483168" y="2471572"/>
                      <a:pt x="1469912" y="2472904"/>
                      <a:pt x="1457325" y="2476500"/>
                    </a:cubicBezTo>
                    <a:cubicBezTo>
                      <a:pt x="1361672" y="2503829"/>
                      <a:pt x="1509757" y="2465773"/>
                      <a:pt x="1390650" y="2495550"/>
                    </a:cubicBezTo>
                    <a:cubicBezTo>
                      <a:pt x="1371620" y="2494644"/>
                      <a:pt x="1198519" y="2494239"/>
                      <a:pt x="1133475" y="2476500"/>
                    </a:cubicBezTo>
                    <a:cubicBezTo>
                      <a:pt x="1063380" y="2457383"/>
                      <a:pt x="1094671" y="2447690"/>
                      <a:pt x="1009650" y="2419350"/>
                    </a:cubicBezTo>
                    <a:cubicBezTo>
                      <a:pt x="1000125" y="2416175"/>
                      <a:pt x="990055" y="2414315"/>
                      <a:pt x="981075" y="2409825"/>
                    </a:cubicBezTo>
                    <a:cubicBezTo>
                      <a:pt x="970836" y="2404705"/>
                      <a:pt x="963219" y="2394795"/>
                      <a:pt x="952500" y="2390775"/>
                    </a:cubicBezTo>
                    <a:cubicBezTo>
                      <a:pt x="937341" y="2385091"/>
                      <a:pt x="920750" y="2384425"/>
                      <a:pt x="904875" y="2381250"/>
                    </a:cubicBezTo>
                    <a:cubicBezTo>
                      <a:pt x="892175" y="2374900"/>
                      <a:pt x="879826" y="2367793"/>
                      <a:pt x="866775" y="2362200"/>
                    </a:cubicBezTo>
                    <a:cubicBezTo>
                      <a:pt x="836763" y="2349338"/>
                      <a:pt x="769548" y="2326724"/>
                      <a:pt x="733425" y="2305050"/>
                    </a:cubicBezTo>
                    <a:cubicBezTo>
                      <a:pt x="713792" y="2293270"/>
                      <a:pt x="695325" y="2279650"/>
                      <a:pt x="676275" y="2266950"/>
                    </a:cubicBezTo>
                    <a:cubicBezTo>
                      <a:pt x="644365" y="2245676"/>
                      <a:pt x="592840" y="2212090"/>
                      <a:pt x="571500" y="2190750"/>
                    </a:cubicBezTo>
                    <a:cubicBezTo>
                      <a:pt x="561975" y="2181225"/>
                      <a:pt x="553351" y="2170705"/>
                      <a:pt x="542925" y="2162175"/>
                    </a:cubicBezTo>
                    <a:cubicBezTo>
                      <a:pt x="518352" y="2142070"/>
                      <a:pt x="489176" y="2127476"/>
                      <a:pt x="466725" y="2105025"/>
                    </a:cubicBezTo>
                    <a:lnTo>
                      <a:pt x="361950" y="2000250"/>
                    </a:lnTo>
                    <a:cubicBezTo>
                      <a:pt x="352425" y="1990725"/>
                      <a:pt x="341457" y="1982451"/>
                      <a:pt x="333375" y="1971675"/>
                    </a:cubicBezTo>
                    <a:cubicBezTo>
                      <a:pt x="323850" y="1958975"/>
                      <a:pt x="316025" y="1944800"/>
                      <a:pt x="304800" y="1933575"/>
                    </a:cubicBezTo>
                    <a:cubicBezTo>
                      <a:pt x="293575" y="1922350"/>
                      <a:pt x="278753" y="1915331"/>
                      <a:pt x="266700" y="1905000"/>
                    </a:cubicBezTo>
                    <a:cubicBezTo>
                      <a:pt x="256473" y="1896234"/>
                      <a:pt x="247650" y="1885950"/>
                      <a:pt x="238125" y="1876425"/>
                    </a:cubicBezTo>
                    <a:cubicBezTo>
                      <a:pt x="203571" y="1790039"/>
                      <a:pt x="237215" y="1866819"/>
                      <a:pt x="190500" y="1781175"/>
                    </a:cubicBezTo>
                    <a:cubicBezTo>
                      <a:pt x="142934" y="1693971"/>
                      <a:pt x="183568" y="1752882"/>
                      <a:pt x="133350" y="1685925"/>
                    </a:cubicBezTo>
                    <a:cubicBezTo>
                      <a:pt x="122664" y="1653867"/>
                      <a:pt x="123607" y="1652206"/>
                      <a:pt x="104775" y="1619250"/>
                    </a:cubicBezTo>
                    <a:cubicBezTo>
                      <a:pt x="77444" y="1571421"/>
                      <a:pt x="91347" y="1610142"/>
                      <a:pt x="66675" y="1552575"/>
                    </a:cubicBezTo>
                    <a:cubicBezTo>
                      <a:pt x="62720" y="1543347"/>
                      <a:pt x="60675" y="1533401"/>
                      <a:pt x="57150" y="1524000"/>
                    </a:cubicBezTo>
                    <a:cubicBezTo>
                      <a:pt x="51147" y="1507991"/>
                      <a:pt x="43128" y="1492717"/>
                      <a:pt x="38100" y="1476375"/>
                    </a:cubicBezTo>
                    <a:cubicBezTo>
                      <a:pt x="30400" y="1451351"/>
                      <a:pt x="27329" y="1425013"/>
                      <a:pt x="19050" y="1400175"/>
                    </a:cubicBezTo>
                    <a:cubicBezTo>
                      <a:pt x="4405" y="1356241"/>
                      <a:pt x="11494" y="1381445"/>
                      <a:pt x="0" y="1323975"/>
                    </a:cubicBezTo>
                    <a:cubicBezTo>
                      <a:pt x="3175" y="1222375"/>
                      <a:pt x="3726" y="1120659"/>
                      <a:pt x="9525" y="1019175"/>
                    </a:cubicBezTo>
                    <a:cubicBezTo>
                      <a:pt x="10098" y="1009151"/>
                      <a:pt x="16615" y="1000340"/>
                      <a:pt x="19050" y="990600"/>
                    </a:cubicBezTo>
                    <a:cubicBezTo>
                      <a:pt x="22977" y="974894"/>
                      <a:pt x="23042" y="958190"/>
                      <a:pt x="28575" y="942975"/>
                    </a:cubicBezTo>
                    <a:cubicBezTo>
                      <a:pt x="35854" y="922959"/>
                      <a:pt x="48500" y="905288"/>
                      <a:pt x="57150" y="885825"/>
                    </a:cubicBezTo>
                    <a:cubicBezTo>
                      <a:pt x="61228" y="876650"/>
                      <a:pt x="62185" y="866230"/>
                      <a:pt x="66675" y="857250"/>
                    </a:cubicBezTo>
                    <a:cubicBezTo>
                      <a:pt x="71795" y="847011"/>
                      <a:pt x="80605" y="838914"/>
                      <a:pt x="85725" y="828675"/>
                    </a:cubicBezTo>
                    <a:cubicBezTo>
                      <a:pt x="93371" y="813382"/>
                      <a:pt x="97129" y="796343"/>
                      <a:pt x="104775" y="781050"/>
                    </a:cubicBezTo>
                    <a:cubicBezTo>
                      <a:pt x="127797" y="735005"/>
                      <a:pt x="134007" y="735208"/>
                      <a:pt x="161925" y="695325"/>
                    </a:cubicBezTo>
                    <a:cubicBezTo>
                      <a:pt x="206171" y="632116"/>
                      <a:pt x="193609" y="639979"/>
                      <a:pt x="247650" y="581025"/>
                    </a:cubicBezTo>
                    <a:cubicBezTo>
                      <a:pt x="345845" y="473903"/>
                      <a:pt x="265676" y="562871"/>
                      <a:pt x="342900" y="495300"/>
                    </a:cubicBezTo>
                    <a:cubicBezTo>
                      <a:pt x="356417" y="483473"/>
                      <a:pt x="369173" y="470717"/>
                      <a:pt x="381000" y="457200"/>
                    </a:cubicBezTo>
                    <a:cubicBezTo>
                      <a:pt x="391454" y="445253"/>
                      <a:pt x="396657" y="428327"/>
                      <a:pt x="409575" y="419100"/>
                    </a:cubicBezTo>
                    <a:cubicBezTo>
                      <a:pt x="420227" y="411491"/>
                      <a:pt x="434975" y="412750"/>
                      <a:pt x="447675" y="409575"/>
                    </a:cubicBezTo>
                    <a:cubicBezTo>
                      <a:pt x="460375" y="396875"/>
                      <a:pt x="471750" y="382695"/>
                      <a:pt x="485775" y="371475"/>
                    </a:cubicBezTo>
                    <a:cubicBezTo>
                      <a:pt x="503653" y="357172"/>
                      <a:pt x="542925" y="333375"/>
                      <a:pt x="542925" y="333375"/>
                    </a:cubicBezTo>
                    <a:cubicBezTo>
                      <a:pt x="549275" y="323850"/>
                      <a:pt x="553036" y="311951"/>
                      <a:pt x="561975" y="304800"/>
                    </a:cubicBezTo>
                    <a:cubicBezTo>
                      <a:pt x="569815" y="298528"/>
                      <a:pt x="581736" y="300083"/>
                      <a:pt x="590550" y="295275"/>
                    </a:cubicBezTo>
                    <a:cubicBezTo>
                      <a:pt x="616846" y="280932"/>
                      <a:pt x="641350" y="263525"/>
                      <a:pt x="666750" y="247650"/>
                    </a:cubicBezTo>
                    <a:lnTo>
                      <a:pt x="666750" y="247650"/>
                    </a:lnTo>
                    <a:cubicBezTo>
                      <a:pt x="676275" y="238125"/>
                      <a:pt x="684364" y="226905"/>
                      <a:pt x="695325" y="219075"/>
                    </a:cubicBezTo>
                    <a:cubicBezTo>
                      <a:pt x="711396" y="207596"/>
                      <a:pt x="741881" y="195987"/>
                      <a:pt x="762000" y="190500"/>
                    </a:cubicBezTo>
                    <a:cubicBezTo>
                      <a:pt x="787259" y="183611"/>
                      <a:pt x="813891" y="181174"/>
                      <a:pt x="838200" y="171450"/>
                    </a:cubicBezTo>
                    <a:cubicBezTo>
                      <a:pt x="854075" y="165100"/>
                      <a:pt x="869448" y="157313"/>
                      <a:pt x="885825" y="152400"/>
                    </a:cubicBezTo>
                    <a:cubicBezTo>
                      <a:pt x="901332" y="147748"/>
                      <a:pt x="917646" y="146387"/>
                      <a:pt x="933450" y="142875"/>
                    </a:cubicBezTo>
                    <a:cubicBezTo>
                      <a:pt x="1047170" y="117604"/>
                      <a:pt x="874717" y="151822"/>
                      <a:pt x="1028700" y="123825"/>
                    </a:cubicBezTo>
                    <a:cubicBezTo>
                      <a:pt x="1044628" y="120929"/>
                      <a:pt x="1060235" y="116088"/>
                      <a:pt x="1076325" y="114300"/>
                    </a:cubicBezTo>
                    <a:cubicBezTo>
                      <a:pt x="1117469" y="109728"/>
                      <a:pt x="1158875" y="107950"/>
                      <a:pt x="1200150" y="104775"/>
                    </a:cubicBezTo>
                    <a:cubicBezTo>
                      <a:pt x="1289050" y="107950"/>
                      <a:pt x="1378038" y="109225"/>
                      <a:pt x="1466850" y="114300"/>
                    </a:cubicBezTo>
                    <a:cubicBezTo>
                      <a:pt x="1489264" y="115581"/>
                      <a:pt x="1511380" y="120134"/>
                      <a:pt x="1533525" y="123825"/>
                    </a:cubicBezTo>
                    <a:cubicBezTo>
                      <a:pt x="1553918" y="127224"/>
                      <a:pt x="1597844" y="136453"/>
                      <a:pt x="1619250" y="142875"/>
                    </a:cubicBezTo>
                    <a:cubicBezTo>
                      <a:pt x="1638484" y="148645"/>
                      <a:pt x="1656709" y="157987"/>
                      <a:pt x="1676400" y="161925"/>
                    </a:cubicBezTo>
                    <a:cubicBezTo>
                      <a:pt x="1749266" y="176498"/>
                      <a:pt x="1700043" y="163647"/>
                      <a:pt x="1771650" y="190500"/>
                    </a:cubicBezTo>
                    <a:cubicBezTo>
                      <a:pt x="1797833" y="200319"/>
                      <a:pt x="1813677" y="201470"/>
                      <a:pt x="1838325" y="219075"/>
                    </a:cubicBezTo>
                    <a:cubicBezTo>
                      <a:pt x="1849286" y="226905"/>
                      <a:pt x="1856552" y="239026"/>
                      <a:pt x="1866900" y="247650"/>
                    </a:cubicBezTo>
                    <a:cubicBezTo>
                      <a:pt x="1875694" y="254979"/>
                      <a:pt x="1886317" y="259831"/>
                      <a:pt x="1895475" y="266700"/>
                    </a:cubicBezTo>
                    <a:cubicBezTo>
                      <a:pt x="1911739" y="278898"/>
                      <a:pt x="1926658" y="292843"/>
                      <a:pt x="1943100" y="304800"/>
                    </a:cubicBezTo>
                    <a:cubicBezTo>
                      <a:pt x="1992027" y="340383"/>
                      <a:pt x="1995493" y="332587"/>
                      <a:pt x="2028825" y="371475"/>
                    </a:cubicBezTo>
                    <a:cubicBezTo>
                      <a:pt x="2039156" y="383528"/>
                      <a:pt x="2046673" y="397873"/>
                      <a:pt x="2057400" y="409575"/>
                    </a:cubicBezTo>
                    <a:cubicBezTo>
                      <a:pt x="2081673" y="436054"/>
                      <a:pt x="2133600" y="485775"/>
                      <a:pt x="2133600" y="485775"/>
                    </a:cubicBezTo>
                    <a:cubicBezTo>
                      <a:pt x="2155578" y="551710"/>
                      <a:pt x="2124699" y="478566"/>
                      <a:pt x="2171700" y="533400"/>
                    </a:cubicBezTo>
                    <a:cubicBezTo>
                      <a:pt x="2183748" y="547456"/>
                      <a:pt x="2190336" y="565406"/>
                      <a:pt x="2200275" y="581025"/>
                    </a:cubicBezTo>
                    <a:cubicBezTo>
                      <a:pt x="2212567" y="600341"/>
                      <a:pt x="2228136" y="617697"/>
                      <a:pt x="2238375" y="638175"/>
                    </a:cubicBezTo>
                    <a:cubicBezTo>
                      <a:pt x="2244725" y="650875"/>
                      <a:pt x="2250120" y="664099"/>
                      <a:pt x="2257425" y="676275"/>
                    </a:cubicBezTo>
                    <a:cubicBezTo>
                      <a:pt x="2269205" y="695908"/>
                      <a:pt x="2285286" y="712947"/>
                      <a:pt x="2295525" y="733425"/>
                    </a:cubicBezTo>
                    <a:cubicBezTo>
                      <a:pt x="2301875" y="746125"/>
                      <a:pt x="2308982" y="758474"/>
                      <a:pt x="2314575" y="771525"/>
                    </a:cubicBezTo>
                    <a:cubicBezTo>
                      <a:pt x="2318530" y="780753"/>
                      <a:pt x="2319610" y="791120"/>
                      <a:pt x="2324100" y="800100"/>
                    </a:cubicBezTo>
                    <a:cubicBezTo>
                      <a:pt x="2329220" y="810339"/>
                      <a:pt x="2338501" y="818214"/>
                      <a:pt x="2343150" y="828675"/>
                    </a:cubicBezTo>
                    <a:cubicBezTo>
                      <a:pt x="2351305" y="847025"/>
                      <a:pt x="2355850" y="866775"/>
                      <a:pt x="2362200" y="885825"/>
                    </a:cubicBezTo>
                    <a:cubicBezTo>
                      <a:pt x="2365375" y="895350"/>
                      <a:pt x="2369290" y="904660"/>
                      <a:pt x="2371725" y="914400"/>
                    </a:cubicBezTo>
                    <a:cubicBezTo>
                      <a:pt x="2385177" y="968206"/>
                      <a:pt x="2378683" y="939663"/>
                      <a:pt x="2390775" y="1000125"/>
                    </a:cubicBezTo>
                    <a:cubicBezTo>
                      <a:pt x="2387600" y="1092200"/>
                      <a:pt x="2386823" y="1184389"/>
                      <a:pt x="2381250" y="1276350"/>
                    </a:cubicBezTo>
                    <a:cubicBezTo>
                      <a:pt x="2380458" y="1289417"/>
                      <a:pt x="2374292" y="1301613"/>
                      <a:pt x="2371725" y="1314450"/>
                    </a:cubicBezTo>
                    <a:cubicBezTo>
                      <a:pt x="2367937" y="1333388"/>
                      <a:pt x="2368307" y="1353278"/>
                      <a:pt x="2362200" y="1371600"/>
                    </a:cubicBezTo>
                    <a:cubicBezTo>
                      <a:pt x="2358580" y="1382460"/>
                      <a:pt x="2349500" y="1390650"/>
                      <a:pt x="2343150" y="1400175"/>
                    </a:cubicBezTo>
                    <a:cubicBezTo>
                      <a:pt x="2324773" y="1492059"/>
                      <a:pt x="2347277" y="1410971"/>
                      <a:pt x="2314575" y="1476375"/>
                    </a:cubicBezTo>
                    <a:cubicBezTo>
                      <a:pt x="2310085" y="1485355"/>
                      <a:pt x="2308575" y="1495549"/>
                      <a:pt x="2305050" y="1504950"/>
                    </a:cubicBezTo>
                    <a:cubicBezTo>
                      <a:pt x="2299047" y="1520959"/>
                      <a:pt x="2293646" y="1537282"/>
                      <a:pt x="2286000" y="1552575"/>
                    </a:cubicBezTo>
                    <a:cubicBezTo>
                      <a:pt x="2280880" y="1562814"/>
                      <a:pt x="2272630" y="1571211"/>
                      <a:pt x="2266950" y="1581150"/>
                    </a:cubicBezTo>
                    <a:cubicBezTo>
                      <a:pt x="2246907" y="1616226"/>
                      <a:pt x="2240868" y="1645332"/>
                      <a:pt x="2209800" y="1676400"/>
                    </a:cubicBezTo>
                    <a:lnTo>
                      <a:pt x="2114550" y="1771650"/>
                    </a:lnTo>
                    <a:cubicBezTo>
                      <a:pt x="2101850" y="1784350"/>
                      <a:pt x="2086413" y="1794806"/>
                      <a:pt x="2076450" y="1809750"/>
                    </a:cubicBezTo>
                    <a:cubicBezTo>
                      <a:pt x="2057719" y="1837847"/>
                      <a:pt x="2056327" y="1843981"/>
                      <a:pt x="2028825" y="1866900"/>
                    </a:cubicBezTo>
                    <a:cubicBezTo>
                      <a:pt x="2020031" y="1874229"/>
                      <a:pt x="2008759" y="1878292"/>
                      <a:pt x="2000250" y="1885950"/>
                    </a:cubicBezTo>
                    <a:cubicBezTo>
                      <a:pt x="1976888" y="1906976"/>
                      <a:pt x="1961688" y="1938569"/>
                      <a:pt x="1933575" y="1952625"/>
                    </a:cubicBezTo>
                    <a:cubicBezTo>
                      <a:pt x="1920875" y="1958975"/>
                      <a:pt x="1907887" y="1964779"/>
                      <a:pt x="1895475" y="1971675"/>
                    </a:cubicBezTo>
                    <a:cubicBezTo>
                      <a:pt x="1879291" y="1980666"/>
                      <a:pt x="1863469" y="1990311"/>
                      <a:pt x="1847850" y="2000250"/>
                    </a:cubicBezTo>
                    <a:cubicBezTo>
                      <a:pt x="1828534" y="2012542"/>
                      <a:pt x="1790700" y="2038350"/>
                      <a:pt x="1790700" y="2038350"/>
                    </a:cubicBezTo>
                    <a:cubicBezTo>
                      <a:pt x="1784350" y="2047875"/>
                      <a:pt x="1779745" y="2058830"/>
                      <a:pt x="1771650" y="2066925"/>
                    </a:cubicBezTo>
                    <a:cubicBezTo>
                      <a:pt x="1741297" y="2097278"/>
                      <a:pt x="1730660" y="2094430"/>
                      <a:pt x="1695450" y="2114550"/>
                    </a:cubicBezTo>
                    <a:cubicBezTo>
                      <a:pt x="1685511" y="2120230"/>
                      <a:pt x="1676814" y="2127920"/>
                      <a:pt x="1666875" y="2133600"/>
                    </a:cubicBezTo>
                    <a:cubicBezTo>
                      <a:pt x="1654547" y="2140645"/>
                      <a:pt x="1641103" y="2145605"/>
                      <a:pt x="1628775" y="2152650"/>
                    </a:cubicBezTo>
                    <a:cubicBezTo>
                      <a:pt x="1560111" y="2191887"/>
                      <a:pt x="1650294" y="2148726"/>
                      <a:pt x="1552575" y="2209800"/>
                    </a:cubicBezTo>
                    <a:cubicBezTo>
                      <a:pt x="1544061" y="2215121"/>
                      <a:pt x="1533401" y="2215800"/>
                      <a:pt x="1524000" y="2219325"/>
                    </a:cubicBezTo>
                    <a:cubicBezTo>
                      <a:pt x="1405844" y="2263633"/>
                      <a:pt x="1539292" y="2214132"/>
                      <a:pt x="1438275" y="2257425"/>
                    </a:cubicBezTo>
                    <a:cubicBezTo>
                      <a:pt x="1429047" y="2261380"/>
                      <a:pt x="1418928" y="2262995"/>
                      <a:pt x="1409700" y="2266950"/>
                    </a:cubicBezTo>
                    <a:cubicBezTo>
                      <a:pt x="1396649" y="2272543"/>
                      <a:pt x="1383928" y="2278955"/>
                      <a:pt x="1371600" y="2286000"/>
                    </a:cubicBezTo>
                    <a:cubicBezTo>
                      <a:pt x="1361661" y="2291680"/>
                      <a:pt x="1353486" y="2300401"/>
                      <a:pt x="1343025" y="2305050"/>
                    </a:cubicBezTo>
                    <a:cubicBezTo>
                      <a:pt x="1293479" y="2327071"/>
                      <a:pt x="1273440" y="2325876"/>
                      <a:pt x="1219200" y="2333625"/>
                    </a:cubicBezTo>
                    <a:cubicBezTo>
                      <a:pt x="1209675" y="2336800"/>
                      <a:pt x="1200470" y="2341181"/>
                      <a:pt x="1190625" y="2343150"/>
                    </a:cubicBezTo>
                    <a:cubicBezTo>
                      <a:pt x="1138059" y="2353663"/>
                      <a:pt x="1070041" y="2356846"/>
                      <a:pt x="1019175" y="2362200"/>
                    </a:cubicBezTo>
                    <a:cubicBezTo>
                      <a:pt x="993718" y="2364880"/>
                      <a:pt x="968375" y="2368550"/>
                      <a:pt x="942975" y="2371725"/>
                    </a:cubicBezTo>
                    <a:cubicBezTo>
                      <a:pt x="898525" y="2368550"/>
                      <a:pt x="853127" y="2371867"/>
                      <a:pt x="809625" y="2362200"/>
                    </a:cubicBezTo>
                    <a:cubicBezTo>
                      <a:pt x="794128" y="2358756"/>
                      <a:pt x="785308" y="2341501"/>
                      <a:pt x="771525" y="2333625"/>
                    </a:cubicBezTo>
                    <a:cubicBezTo>
                      <a:pt x="762808" y="2328644"/>
                      <a:pt x="752475" y="2327275"/>
                      <a:pt x="742950" y="2324100"/>
                    </a:cubicBezTo>
                    <a:cubicBezTo>
                      <a:pt x="695407" y="2276557"/>
                      <a:pt x="675165" y="2253510"/>
                      <a:pt x="609600" y="2209800"/>
                    </a:cubicBezTo>
                    <a:cubicBezTo>
                      <a:pt x="600075" y="2203450"/>
                      <a:pt x="589496" y="2198451"/>
                      <a:pt x="581025" y="2190750"/>
                    </a:cubicBezTo>
                    <a:cubicBezTo>
                      <a:pt x="554446" y="2166587"/>
                      <a:pt x="530225" y="2139950"/>
                      <a:pt x="504825" y="2114550"/>
                    </a:cubicBezTo>
                    <a:lnTo>
                      <a:pt x="476250" y="2085975"/>
                    </a:lnTo>
                    <a:cubicBezTo>
                      <a:pt x="466725" y="2076450"/>
                      <a:pt x="455757" y="2068176"/>
                      <a:pt x="447675" y="2057400"/>
                    </a:cubicBezTo>
                    <a:cubicBezTo>
                      <a:pt x="428625" y="2032000"/>
                      <a:pt x="408137" y="2007618"/>
                      <a:pt x="390525" y="1981200"/>
                    </a:cubicBezTo>
                    <a:cubicBezTo>
                      <a:pt x="362669" y="1939416"/>
                      <a:pt x="378344" y="1961783"/>
                      <a:pt x="342900" y="1914525"/>
                    </a:cubicBezTo>
                    <a:cubicBezTo>
                      <a:pt x="339725" y="1901825"/>
                      <a:pt x="338532" y="1888457"/>
                      <a:pt x="333375" y="1876425"/>
                    </a:cubicBezTo>
                    <a:cubicBezTo>
                      <a:pt x="328866" y="1865903"/>
                      <a:pt x="320392" y="1857558"/>
                      <a:pt x="314325" y="1847850"/>
                    </a:cubicBezTo>
                    <a:cubicBezTo>
                      <a:pt x="304513" y="1832151"/>
                      <a:pt x="294029" y="1816784"/>
                      <a:pt x="285750" y="1800225"/>
                    </a:cubicBezTo>
                    <a:cubicBezTo>
                      <a:pt x="278104" y="1784932"/>
                      <a:pt x="273865" y="1768124"/>
                      <a:pt x="266700" y="1752600"/>
                    </a:cubicBezTo>
                    <a:cubicBezTo>
                      <a:pt x="234285" y="1682368"/>
                      <a:pt x="239997" y="1693495"/>
                      <a:pt x="209550" y="1647825"/>
                    </a:cubicBezTo>
                    <a:cubicBezTo>
                      <a:pt x="206375" y="1635125"/>
                      <a:pt x="204165" y="1622144"/>
                      <a:pt x="200025" y="1609725"/>
                    </a:cubicBezTo>
                    <a:cubicBezTo>
                      <a:pt x="186545" y="1569285"/>
                      <a:pt x="171830" y="1543809"/>
                      <a:pt x="152400" y="1504950"/>
                    </a:cubicBezTo>
                    <a:cubicBezTo>
                      <a:pt x="149225" y="1482725"/>
                      <a:pt x="145225" y="1460602"/>
                      <a:pt x="142875" y="1438275"/>
                    </a:cubicBezTo>
                    <a:cubicBezTo>
                      <a:pt x="134412" y="1357879"/>
                      <a:pt x="128693" y="1249467"/>
                      <a:pt x="123825" y="1171575"/>
                    </a:cubicBezTo>
                    <a:cubicBezTo>
                      <a:pt x="131345" y="945988"/>
                      <a:pt x="117489" y="943967"/>
                      <a:pt x="152400" y="781050"/>
                    </a:cubicBezTo>
                    <a:cubicBezTo>
                      <a:pt x="154504" y="771233"/>
                      <a:pt x="159167" y="762129"/>
                      <a:pt x="161925" y="752475"/>
                    </a:cubicBezTo>
                    <a:cubicBezTo>
                      <a:pt x="165521" y="739888"/>
                      <a:pt x="168610" y="727154"/>
                      <a:pt x="171450" y="714375"/>
                    </a:cubicBezTo>
                    <a:cubicBezTo>
                      <a:pt x="175797" y="694812"/>
                      <a:pt x="180288" y="658600"/>
                      <a:pt x="190500" y="638175"/>
                    </a:cubicBezTo>
                    <a:cubicBezTo>
                      <a:pt x="195620" y="627936"/>
                      <a:pt x="204430" y="619839"/>
                      <a:pt x="209550" y="609600"/>
                    </a:cubicBezTo>
                    <a:cubicBezTo>
                      <a:pt x="217196" y="594307"/>
                      <a:pt x="222597" y="577984"/>
                      <a:pt x="228600" y="561975"/>
                    </a:cubicBezTo>
                    <a:cubicBezTo>
                      <a:pt x="232125" y="552574"/>
                      <a:pt x="232556" y="541754"/>
                      <a:pt x="238125" y="533400"/>
                    </a:cubicBezTo>
                    <a:cubicBezTo>
                      <a:pt x="245597" y="522192"/>
                      <a:pt x="257175" y="514350"/>
                      <a:pt x="266700" y="504825"/>
                    </a:cubicBezTo>
                    <a:cubicBezTo>
                      <a:pt x="269875" y="492125"/>
                      <a:pt x="271628" y="478982"/>
                      <a:pt x="276225" y="466725"/>
                    </a:cubicBezTo>
                    <a:cubicBezTo>
                      <a:pt x="284076" y="445789"/>
                      <a:pt x="329057" y="368735"/>
                      <a:pt x="333375" y="361950"/>
                    </a:cubicBezTo>
                    <a:cubicBezTo>
                      <a:pt x="341898" y="348557"/>
                      <a:pt x="353536" y="337312"/>
                      <a:pt x="361950" y="323850"/>
                    </a:cubicBezTo>
                    <a:cubicBezTo>
                      <a:pt x="369475" y="311809"/>
                      <a:pt x="372481" y="297109"/>
                      <a:pt x="381000" y="285750"/>
                    </a:cubicBezTo>
                    <a:cubicBezTo>
                      <a:pt x="391776" y="271382"/>
                      <a:pt x="407273" y="261167"/>
                      <a:pt x="419100" y="247650"/>
                    </a:cubicBezTo>
                    <a:cubicBezTo>
                      <a:pt x="455489" y="206063"/>
                      <a:pt x="458317" y="177895"/>
                      <a:pt x="514350" y="142875"/>
                    </a:cubicBezTo>
                    <a:cubicBezTo>
                      <a:pt x="539750" y="127000"/>
                      <a:pt x="562134" y="104722"/>
                      <a:pt x="590550" y="95250"/>
                    </a:cubicBezTo>
                    <a:cubicBezTo>
                      <a:pt x="621969" y="84777"/>
                      <a:pt x="632582" y="81861"/>
                      <a:pt x="666750" y="66675"/>
                    </a:cubicBezTo>
                    <a:cubicBezTo>
                      <a:pt x="679725" y="60908"/>
                      <a:pt x="691506" y="52477"/>
                      <a:pt x="704850" y="47625"/>
                    </a:cubicBezTo>
                    <a:cubicBezTo>
                      <a:pt x="726573" y="39726"/>
                      <a:pt x="749191" y="34531"/>
                      <a:pt x="771525" y="28575"/>
                    </a:cubicBezTo>
                    <a:cubicBezTo>
                      <a:pt x="850638" y="7478"/>
                      <a:pt x="833571" y="11884"/>
                      <a:pt x="904875" y="0"/>
                    </a:cubicBezTo>
                    <a:cubicBezTo>
                      <a:pt x="1003300" y="3175"/>
                      <a:pt x="1101996" y="1567"/>
                      <a:pt x="1200150" y="9525"/>
                    </a:cubicBezTo>
                    <a:cubicBezTo>
                      <a:pt x="1220165" y="11148"/>
                      <a:pt x="1237927" y="23291"/>
                      <a:pt x="1257300" y="28575"/>
                    </a:cubicBezTo>
                    <a:cubicBezTo>
                      <a:pt x="1303287" y="41117"/>
                      <a:pt x="1316021" y="34123"/>
                      <a:pt x="1362075" y="57150"/>
                    </a:cubicBezTo>
                    <a:cubicBezTo>
                      <a:pt x="1411884" y="82054"/>
                      <a:pt x="1386400" y="72756"/>
                      <a:pt x="1438275" y="85725"/>
                    </a:cubicBezTo>
                    <a:cubicBezTo>
                      <a:pt x="1488877" y="119460"/>
                      <a:pt x="1444570" y="92756"/>
                      <a:pt x="1514475" y="123825"/>
                    </a:cubicBezTo>
                    <a:cubicBezTo>
                      <a:pt x="1527450" y="129592"/>
                      <a:pt x="1540247" y="135830"/>
                      <a:pt x="1552575" y="142875"/>
                    </a:cubicBezTo>
                    <a:cubicBezTo>
                      <a:pt x="1562514" y="148555"/>
                      <a:pt x="1570911" y="156805"/>
                      <a:pt x="1581150" y="161925"/>
                    </a:cubicBezTo>
                    <a:cubicBezTo>
                      <a:pt x="1590130" y="166415"/>
                      <a:pt x="1600200" y="168275"/>
                      <a:pt x="1609725" y="171450"/>
                    </a:cubicBezTo>
                    <a:cubicBezTo>
                      <a:pt x="1619250" y="180975"/>
                      <a:pt x="1627339" y="192195"/>
                      <a:pt x="1638300" y="200025"/>
                    </a:cubicBezTo>
                    <a:cubicBezTo>
                      <a:pt x="1649854" y="208278"/>
                      <a:pt x="1664072" y="212030"/>
                      <a:pt x="1676400" y="219075"/>
                    </a:cubicBezTo>
                    <a:cubicBezTo>
                      <a:pt x="1705769" y="235857"/>
                      <a:pt x="1788679" y="301769"/>
                      <a:pt x="1790700" y="304800"/>
                    </a:cubicBezTo>
                    <a:cubicBezTo>
                      <a:pt x="1825625" y="357188"/>
                      <a:pt x="1790700" y="312738"/>
                      <a:pt x="1838325" y="352425"/>
                    </a:cubicBezTo>
                    <a:cubicBezTo>
                      <a:pt x="1848673" y="361049"/>
                      <a:pt x="1856832" y="372051"/>
                      <a:pt x="1866900" y="381000"/>
                    </a:cubicBezTo>
                    <a:cubicBezTo>
                      <a:pt x="1885434" y="397475"/>
                      <a:pt x="1905516" y="412150"/>
                      <a:pt x="1924050" y="428625"/>
                    </a:cubicBezTo>
                    <a:cubicBezTo>
                      <a:pt x="1934118" y="437574"/>
                      <a:pt x="1944001" y="446852"/>
                      <a:pt x="1952625" y="457200"/>
                    </a:cubicBezTo>
                    <a:cubicBezTo>
                      <a:pt x="1975800" y="485010"/>
                      <a:pt x="1990340" y="521205"/>
                      <a:pt x="2019300" y="542925"/>
                    </a:cubicBezTo>
                    <a:lnTo>
                      <a:pt x="2057400" y="571500"/>
                    </a:lnTo>
                    <a:cubicBezTo>
                      <a:pt x="2080142" y="639725"/>
                      <a:pt x="2047629" y="561680"/>
                      <a:pt x="2095500" y="619125"/>
                    </a:cubicBezTo>
                    <a:cubicBezTo>
                      <a:pt x="2104590" y="630033"/>
                      <a:pt x="2107505" y="644897"/>
                      <a:pt x="2114550" y="657225"/>
                    </a:cubicBezTo>
                    <a:cubicBezTo>
                      <a:pt x="2120230" y="667164"/>
                      <a:pt x="2127920" y="675861"/>
                      <a:pt x="2133600" y="685800"/>
                    </a:cubicBezTo>
                    <a:cubicBezTo>
                      <a:pt x="2140645" y="698128"/>
                      <a:pt x="2145605" y="711572"/>
                      <a:pt x="2152650" y="723900"/>
                    </a:cubicBezTo>
                    <a:cubicBezTo>
                      <a:pt x="2158330" y="733839"/>
                      <a:pt x="2166580" y="742236"/>
                      <a:pt x="2171700" y="752475"/>
                    </a:cubicBezTo>
                    <a:cubicBezTo>
                      <a:pt x="2211135" y="831345"/>
                      <a:pt x="2145680" y="727733"/>
                      <a:pt x="2200275" y="809625"/>
                    </a:cubicBezTo>
                    <a:cubicBezTo>
                      <a:pt x="2206109" y="844630"/>
                      <a:pt x="2211337" y="879787"/>
                      <a:pt x="2219325" y="914400"/>
                    </a:cubicBezTo>
                    <a:cubicBezTo>
                      <a:pt x="2225212" y="939911"/>
                      <a:pt x="2235128" y="964620"/>
                      <a:pt x="2238375" y="990600"/>
                    </a:cubicBezTo>
                    <a:lnTo>
                      <a:pt x="2247900" y="1066800"/>
                    </a:lnTo>
                    <a:cubicBezTo>
                      <a:pt x="2244725" y="1149350"/>
                      <a:pt x="2243694" y="1232010"/>
                      <a:pt x="2238375" y="1314450"/>
                    </a:cubicBezTo>
                    <a:cubicBezTo>
                      <a:pt x="2236899" y="1337336"/>
                      <a:pt x="2227757" y="1368165"/>
                      <a:pt x="2219325" y="1390650"/>
                    </a:cubicBezTo>
                    <a:cubicBezTo>
                      <a:pt x="2213322" y="1406659"/>
                      <a:pt x="2205682" y="1422055"/>
                      <a:pt x="2200275" y="1438275"/>
                    </a:cubicBezTo>
                    <a:cubicBezTo>
                      <a:pt x="2194171" y="1456586"/>
                      <a:pt x="2190398" y="1486604"/>
                      <a:pt x="2181225" y="1504950"/>
                    </a:cubicBezTo>
                    <a:cubicBezTo>
                      <a:pt x="2176105" y="1515189"/>
                      <a:pt x="2167855" y="1523586"/>
                      <a:pt x="2162175" y="1533525"/>
                    </a:cubicBezTo>
                    <a:cubicBezTo>
                      <a:pt x="2155130" y="1545853"/>
                      <a:pt x="2150430" y="1559449"/>
                      <a:pt x="2143125" y="1571625"/>
                    </a:cubicBezTo>
                    <a:cubicBezTo>
                      <a:pt x="2131345" y="1591258"/>
                      <a:pt x="2117725" y="1609725"/>
                      <a:pt x="2105025" y="1628775"/>
                    </a:cubicBezTo>
                    <a:cubicBezTo>
                      <a:pt x="2098675" y="1638300"/>
                      <a:pt x="2094070" y="1649255"/>
                      <a:pt x="2085975" y="1657350"/>
                    </a:cubicBezTo>
                    <a:lnTo>
                      <a:pt x="2057400" y="1685925"/>
                    </a:lnTo>
                    <a:cubicBezTo>
                      <a:pt x="2037272" y="1746309"/>
                      <a:pt x="2064167" y="1682872"/>
                      <a:pt x="2000250" y="1752600"/>
                    </a:cubicBezTo>
                    <a:cubicBezTo>
                      <a:pt x="1978796" y="1776005"/>
                      <a:pt x="1965551" y="1806349"/>
                      <a:pt x="1943100" y="1828800"/>
                    </a:cubicBezTo>
                    <a:lnTo>
                      <a:pt x="1876425" y="1895475"/>
                    </a:lnTo>
                    <a:lnTo>
                      <a:pt x="1847850" y="1924050"/>
                    </a:lnTo>
                    <a:cubicBezTo>
                      <a:pt x="1829658" y="1978627"/>
                      <a:pt x="1852124" y="1929301"/>
                      <a:pt x="1800225" y="1981200"/>
                    </a:cubicBezTo>
                    <a:cubicBezTo>
                      <a:pt x="1789000" y="1992425"/>
                      <a:pt x="1782418" y="2007635"/>
                      <a:pt x="1771650" y="2019300"/>
                    </a:cubicBezTo>
                    <a:cubicBezTo>
                      <a:pt x="1744240" y="2048994"/>
                      <a:pt x="1714500" y="2076450"/>
                      <a:pt x="1685925" y="2105025"/>
                    </a:cubicBezTo>
                    <a:lnTo>
                      <a:pt x="1619250" y="2171700"/>
                    </a:lnTo>
                    <a:cubicBezTo>
                      <a:pt x="1609725" y="2181225"/>
                      <a:pt x="1601883" y="2192803"/>
                      <a:pt x="1590675" y="2200275"/>
                    </a:cubicBezTo>
                    <a:lnTo>
                      <a:pt x="1476375" y="2276475"/>
                    </a:lnTo>
                    <a:lnTo>
                      <a:pt x="1447800" y="2295525"/>
                    </a:lnTo>
                    <a:cubicBezTo>
                      <a:pt x="1438275" y="2301875"/>
                      <a:pt x="1428383" y="2307706"/>
                      <a:pt x="1419225" y="2314575"/>
                    </a:cubicBezTo>
                    <a:cubicBezTo>
                      <a:pt x="1362809" y="2356887"/>
                      <a:pt x="1394334" y="2334344"/>
                      <a:pt x="1323975" y="2381250"/>
                    </a:cubicBezTo>
                    <a:lnTo>
                      <a:pt x="1295400" y="2400300"/>
                    </a:lnTo>
                    <a:cubicBezTo>
                      <a:pt x="1285875" y="2406650"/>
                      <a:pt x="1277931" y="2416574"/>
                      <a:pt x="1266825" y="2419350"/>
                    </a:cubicBezTo>
                    <a:cubicBezTo>
                      <a:pt x="1239480" y="2426186"/>
                      <a:pt x="1194765" y="2436330"/>
                      <a:pt x="1171575" y="2447925"/>
                    </a:cubicBezTo>
                    <a:cubicBezTo>
                      <a:pt x="1158875" y="2454275"/>
                      <a:pt x="1145803" y="2459930"/>
                      <a:pt x="1133475" y="2466975"/>
                    </a:cubicBezTo>
                    <a:cubicBezTo>
                      <a:pt x="1123536" y="2472655"/>
                      <a:pt x="1115422" y="2481516"/>
                      <a:pt x="1104900" y="2486025"/>
                    </a:cubicBezTo>
                    <a:cubicBezTo>
                      <a:pt x="1086816" y="2493775"/>
                      <a:pt x="1022543" y="2502926"/>
                      <a:pt x="1009650" y="2505075"/>
                    </a:cubicBezTo>
                    <a:cubicBezTo>
                      <a:pt x="932546" y="2535917"/>
                      <a:pt x="979123" y="2524125"/>
                      <a:pt x="866775" y="2524125"/>
                    </a:cubicBezTo>
                  </a:path>
                </a:pathLst>
              </a:custGeom>
              <a:no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103" name="フリーフォーム 102"/>
              <p:cNvSpPr/>
              <p:nvPr/>
            </p:nvSpPr>
            <p:spPr>
              <a:xfrm>
                <a:off x="6582189" y="376214"/>
                <a:ext cx="2428473" cy="2042898"/>
              </a:xfrm>
              <a:custGeom>
                <a:avLst/>
                <a:gdLst>
                  <a:gd name="connsiteX0" fmla="*/ 123825 w 2695575"/>
                  <a:gd name="connsiteY0" fmla="*/ 238766 h 2267591"/>
                  <a:gd name="connsiteX1" fmla="*/ 209550 w 2695575"/>
                  <a:gd name="connsiteY1" fmla="*/ 172091 h 2267591"/>
                  <a:gd name="connsiteX2" fmla="*/ 247650 w 2695575"/>
                  <a:gd name="connsiteY2" fmla="*/ 153041 h 2267591"/>
                  <a:gd name="connsiteX3" fmla="*/ 304800 w 2695575"/>
                  <a:gd name="connsiteY3" fmla="*/ 133991 h 2267591"/>
                  <a:gd name="connsiteX4" fmla="*/ 381000 w 2695575"/>
                  <a:gd name="connsiteY4" fmla="*/ 105416 h 2267591"/>
                  <a:gd name="connsiteX5" fmla="*/ 438150 w 2695575"/>
                  <a:gd name="connsiteY5" fmla="*/ 86366 h 2267591"/>
                  <a:gd name="connsiteX6" fmla="*/ 466725 w 2695575"/>
                  <a:gd name="connsiteY6" fmla="*/ 76841 h 2267591"/>
                  <a:gd name="connsiteX7" fmla="*/ 514350 w 2695575"/>
                  <a:gd name="connsiteY7" fmla="*/ 67316 h 2267591"/>
                  <a:gd name="connsiteX8" fmla="*/ 590550 w 2695575"/>
                  <a:gd name="connsiteY8" fmla="*/ 48266 h 2267591"/>
                  <a:gd name="connsiteX9" fmla="*/ 666750 w 2695575"/>
                  <a:gd name="connsiteY9" fmla="*/ 38741 h 2267591"/>
                  <a:gd name="connsiteX10" fmla="*/ 733425 w 2695575"/>
                  <a:gd name="connsiteY10" fmla="*/ 29216 h 2267591"/>
                  <a:gd name="connsiteX11" fmla="*/ 819150 w 2695575"/>
                  <a:gd name="connsiteY11" fmla="*/ 19691 h 2267591"/>
                  <a:gd name="connsiteX12" fmla="*/ 1457325 w 2695575"/>
                  <a:gd name="connsiteY12" fmla="*/ 29216 h 2267591"/>
                  <a:gd name="connsiteX13" fmla="*/ 1562100 w 2695575"/>
                  <a:gd name="connsiteY13" fmla="*/ 48266 h 2267591"/>
                  <a:gd name="connsiteX14" fmla="*/ 1704975 w 2695575"/>
                  <a:gd name="connsiteY14" fmla="*/ 57791 h 2267591"/>
                  <a:gd name="connsiteX15" fmla="*/ 1885950 w 2695575"/>
                  <a:gd name="connsiteY15" fmla="*/ 86366 h 2267591"/>
                  <a:gd name="connsiteX16" fmla="*/ 1933575 w 2695575"/>
                  <a:gd name="connsiteY16" fmla="*/ 105416 h 2267591"/>
                  <a:gd name="connsiteX17" fmla="*/ 2019300 w 2695575"/>
                  <a:gd name="connsiteY17" fmla="*/ 133991 h 2267591"/>
                  <a:gd name="connsiteX18" fmla="*/ 2066925 w 2695575"/>
                  <a:gd name="connsiteY18" fmla="*/ 153041 h 2267591"/>
                  <a:gd name="connsiteX19" fmla="*/ 2124075 w 2695575"/>
                  <a:gd name="connsiteY19" fmla="*/ 181616 h 2267591"/>
                  <a:gd name="connsiteX20" fmla="*/ 2181225 w 2695575"/>
                  <a:gd name="connsiteY20" fmla="*/ 200666 h 2267591"/>
                  <a:gd name="connsiteX21" fmla="*/ 2219325 w 2695575"/>
                  <a:gd name="connsiteY21" fmla="*/ 219716 h 2267591"/>
                  <a:gd name="connsiteX22" fmla="*/ 2257425 w 2695575"/>
                  <a:gd name="connsiteY22" fmla="*/ 248291 h 2267591"/>
                  <a:gd name="connsiteX23" fmla="*/ 2295525 w 2695575"/>
                  <a:gd name="connsiteY23" fmla="*/ 257816 h 2267591"/>
                  <a:gd name="connsiteX24" fmla="*/ 2333625 w 2695575"/>
                  <a:gd name="connsiteY24" fmla="*/ 286391 h 2267591"/>
                  <a:gd name="connsiteX25" fmla="*/ 2390775 w 2695575"/>
                  <a:gd name="connsiteY25" fmla="*/ 324491 h 2267591"/>
                  <a:gd name="connsiteX26" fmla="*/ 2409825 w 2695575"/>
                  <a:gd name="connsiteY26" fmla="*/ 353066 h 2267591"/>
                  <a:gd name="connsiteX27" fmla="*/ 2457450 w 2695575"/>
                  <a:gd name="connsiteY27" fmla="*/ 419741 h 2267591"/>
                  <a:gd name="connsiteX28" fmla="*/ 2486025 w 2695575"/>
                  <a:gd name="connsiteY28" fmla="*/ 476891 h 2267591"/>
                  <a:gd name="connsiteX29" fmla="*/ 2514600 w 2695575"/>
                  <a:gd name="connsiteY29" fmla="*/ 514991 h 2267591"/>
                  <a:gd name="connsiteX30" fmla="*/ 2543175 w 2695575"/>
                  <a:gd name="connsiteY30" fmla="*/ 591191 h 2267591"/>
                  <a:gd name="connsiteX31" fmla="*/ 2581275 w 2695575"/>
                  <a:gd name="connsiteY31" fmla="*/ 648341 h 2267591"/>
                  <a:gd name="connsiteX32" fmla="*/ 2590800 w 2695575"/>
                  <a:gd name="connsiteY32" fmla="*/ 676916 h 2267591"/>
                  <a:gd name="connsiteX33" fmla="*/ 2638425 w 2695575"/>
                  <a:gd name="connsiteY33" fmla="*/ 810266 h 2267591"/>
                  <a:gd name="connsiteX34" fmla="*/ 2657475 w 2695575"/>
                  <a:gd name="connsiteY34" fmla="*/ 867416 h 2267591"/>
                  <a:gd name="connsiteX35" fmla="*/ 2667000 w 2695575"/>
                  <a:gd name="connsiteY35" fmla="*/ 895991 h 2267591"/>
                  <a:gd name="connsiteX36" fmla="*/ 2676525 w 2695575"/>
                  <a:gd name="connsiteY36" fmla="*/ 1000766 h 2267591"/>
                  <a:gd name="connsiteX37" fmla="*/ 2686050 w 2695575"/>
                  <a:gd name="connsiteY37" fmla="*/ 1057916 h 2267591"/>
                  <a:gd name="connsiteX38" fmla="*/ 2695575 w 2695575"/>
                  <a:gd name="connsiteY38" fmla="*/ 1124591 h 2267591"/>
                  <a:gd name="connsiteX39" fmla="*/ 2686050 w 2695575"/>
                  <a:gd name="connsiteY39" fmla="*/ 1419866 h 2267591"/>
                  <a:gd name="connsiteX40" fmla="*/ 2676525 w 2695575"/>
                  <a:gd name="connsiteY40" fmla="*/ 1457966 h 2267591"/>
                  <a:gd name="connsiteX41" fmla="*/ 2647950 w 2695575"/>
                  <a:gd name="connsiteY41" fmla="*/ 1505591 h 2267591"/>
                  <a:gd name="connsiteX42" fmla="*/ 2628900 w 2695575"/>
                  <a:gd name="connsiteY42" fmla="*/ 1572266 h 2267591"/>
                  <a:gd name="connsiteX43" fmla="*/ 2581275 w 2695575"/>
                  <a:gd name="connsiteY43" fmla="*/ 1638941 h 2267591"/>
                  <a:gd name="connsiteX44" fmla="*/ 2571750 w 2695575"/>
                  <a:gd name="connsiteY44" fmla="*/ 1677041 h 2267591"/>
                  <a:gd name="connsiteX45" fmla="*/ 2514600 w 2695575"/>
                  <a:gd name="connsiteY45" fmla="*/ 1734191 h 2267591"/>
                  <a:gd name="connsiteX46" fmla="*/ 2381250 w 2695575"/>
                  <a:gd name="connsiteY46" fmla="*/ 1867541 h 2267591"/>
                  <a:gd name="connsiteX47" fmla="*/ 2324100 w 2695575"/>
                  <a:gd name="connsiteY47" fmla="*/ 1905641 h 2267591"/>
                  <a:gd name="connsiteX48" fmla="*/ 2266950 w 2695575"/>
                  <a:gd name="connsiteY48" fmla="*/ 1924691 h 2267591"/>
                  <a:gd name="connsiteX49" fmla="*/ 2209800 w 2695575"/>
                  <a:gd name="connsiteY49" fmla="*/ 1962791 h 2267591"/>
                  <a:gd name="connsiteX50" fmla="*/ 2057400 w 2695575"/>
                  <a:gd name="connsiteY50" fmla="*/ 2038991 h 2267591"/>
                  <a:gd name="connsiteX51" fmla="*/ 1971675 w 2695575"/>
                  <a:gd name="connsiteY51" fmla="*/ 2086616 h 2267591"/>
                  <a:gd name="connsiteX52" fmla="*/ 1857375 w 2695575"/>
                  <a:gd name="connsiteY52" fmla="*/ 2134241 h 2267591"/>
                  <a:gd name="connsiteX53" fmla="*/ 1790700 w 2695575"/>
                  <a:gd name="connsiteY53" fmla="*/ 2153291 h 2267591"/>
                  <a:gd name="connsiteX54" fmla="*/ 1752600 w 2695575"/>
                  <a:gd name="connsiteY54" fmla="*/ 2162816 h 2267591"/>
                  <a:gd name="connsiteX55" fmla="*/ 1685925 w 2695575"/>
                  <a:gd name="connsiteY55" fmla="*/ 2181866 h 2267591"/>
                  <a:gd name="connsiteX56" fmla="*/ 1609725 w 2695575"/>
                  <a:gd name="connsiteY56" fmla="*/ 2191391 h 2267591"/>
                  <a:gd name="connsiteX57" fmla="*/ 1543050 w 2695575"/>
                  <a:gd name="connsiteY57" fmla="*/ 2200916 h 2267591"/>
                  <a:gd name="connsiteX58" fmla="*/ 1323975 w 2695575"/>
                  <a:gd name="connsiteY58" fmla="*/ 2239016 h 2267591"/>
                  <a:gd name="connsiteX59" fmla="*/ 1228725 w 2695575"/>
                  <a:gd name="connsiteY59" fmla="*/ 2258066 h 2267591"/>
                  <a:gd name="connsiteX60" fmla="*/ 1104900 w 2695575"/>
                  <a:gd name="connsiteY60" fmla="*/ 2267591 h 2267591"/>
                  <a:gd name="connsiteX61" fmla="*/ 590550 w 2695575"/>
                  <a:gd name="connsiteY61" fmla="*/ 2258066 h 2267591"/>
                  <a:gd name="connsiteX62" fmla="*/ 552450 w 2695575"/>
                  <a:gd name="connsiteY62" fmla="*/ 2239016 h 2267591"/>
                  <a:gd name="connsiteX63" fmla="*/ 514350 w 2695575"/>
                  <a:gd name="connsiteY63" fmla="*/ 2229491 h 2267591"/>
                  <a:gd name="connsiteX64" fmla="*/ 457200 w 2695575"/>
                  <a:gd name="connsiteY64" fmla="*/ 2210441 h 2267591"/>
                  <a:gd name="connsiteX65" fmla="*/ 390525 w 2695575"/>
                  <a:gd name="connsiteY65" fmla="*/ 2172341 h 2267591"/>
                  <a:gd name="connsiteX66" fmla="*/ 371475 w 2695575"/>
                  <a:gd name="connsiteY66" fmla="*/ 2143766 h 2267591"/>
                  <a:gd name="connsiteX67" fmla="*/ 323850 w 2695575"/>
                  <a:gd name="connsiteY67" fmla="*/ 2115191 h 2267591"/>
                  <a:gd name="connsiteX68" fmla="*/ 247650 w 2695575"/>
                  <a:gd name="connsiteY68" fmla="*/ 2029466 h 2267591"/>
                  <a:gd name="connsiteX69" fmla="*/ 219075 w 2695575"/>
                  <a:gd name="connsiteY69" fmla="*/ 2000891 h 2267591"/>
                  <a:gd name="connsiteX70" fmla="*/ 209550 w 2695575"/>
                  <a:gd name="connsiteY70" fmla="*/ 1972316 h 2267591"/>
                  <a:gd name="connsiteX71" fmla="*/ 152400 w 2695575"/>
                  <a:gd name="connsiteY71" fmla="*/ 1886591 h 2267591"/>
                  <a:gd name="connsiteX72" fmla="*/ 142875 w 2695575"/>
                  <a:gd name="connsiteY72" fmla="*/ 1858016 h 2267591"/>
                  <a:gd name="connsiteX73" fmla="*/ 123825 w 2695575"/>
                  <a:gd name="connsiteY73" fmla="*/ 1829441 h 2267591"/>
                  <a:gd name="connsiteX74" fmla="*/ 95250 w 2695575"/>
                  <a:gd name="connsiteY74" fmla="*/ 1772291 h 2267591"/>
                  <a:gd name="connsiteX75" fmla="*/ 76200 w 2695575"/>
                  <a:gd name="connsiteY75" fmla="*/ 1715141 h 2267591"/>
                  <a:gd name="connsiteX76" fmla="*/ 47625 w 2695575"/>
                  <a:gd name="connsiteY76" fmla="*/ 1648466 h 2267591"/>
                  <a:gd name="connsiteX77" fmla="*/ 28575 w 2695575"/>
                  <a:gd name="connsiteY77" fmla="*/ 1610366 h 2267591"/>
                  <a:gd name="connsiteX78" fmla="*/ 19050 w 2695575"/>
                  <a:gd name="connsiteY78" fmla="*/ 1562741 h 2267591"/>
                  <a:gd name="connsiteX79" fmla="*/ 0 w 2695575"/>
                  <a:gd name="connsiteY79" fmla="*/ 1505591 h 2267591"/>
                  <a:gd name="connsiteX80" fmla="*/ 9525 w 2695575"/>
                  <a:gd name="connsiteY80" fmla="*/ 1096016 h 2267591"/>
                  <a:gd name="connsiteX81" fmla="*/ 19050 w 2695575"/>
                  <a:gd name="connsiteY81" fmla="*/ 1048391 h 2267591"/>
                  <a:gd name="connsiteX82" fmla="*/ 38100 w 2695575"/>
                  <a:gd name="connsiteY82" fmla="*/ 1010291 h 2267591"/>
                  <a:gd name="connsiteX83" fmla="*/ 57150 w 2695575"/>
                  <a:gd name="connsiteY83" fmla="*/ 924566 h 2267591"/>
                  <a:gd name="connsiteX84" fmla="*/ 66675 w 2695575"/>
                  <a:gd name="connsiteY84" fmla="*/ 895991 h 2267591"/>
                  <a:gd name="connsiteX85" fmla="*/ 85725 w 2695575"/>
                  <a:gd name="connsiteY85" fmla="*/ 857891 h 2267591"/>
                  <a:gd name="connsiteX86" fmla="*/ 114300 w 2695575"/>
                  <a:gd name="connsiteY86" fmla="*/ 753116 h 2267591"/>
                  <a:gd name="connsiteX87" fmla="*/ 133350 w 2695575"/>
                  <a:gd name="connsiteY87" fmla="*/ 724541 h 2267591"/>
                  <a:gd name="connsiteX88" fmla="*/ 152400 w 2695575"/>
                  <a:gd name="connsiteY88" fmla="*/ 667391 h 2267591"/>
                  <a:gd name="connsiteX89" fmla="*/ 171450 w 2695575"/>
                  <a:gd name="connsiteY89" fmla="*/ 638816 h 2267591"/>
                  <a:gd name="connsiteX90" fmla="*/ 200025 w 2695575"/>
                  <a:gd name="connsiteY90" fmla="*/ 591191 h 2267591"/>
                  <a:gd name="connsiteX91" fmla="*/ 228600 w 2695575"/>
                  <a:gd name="connsiteY91" fmla="*/ 562616 h 2267591"/>
                  <a:gd name="connsiteX92" fmla="*/ 257175 w 2695575"/>
                  <a:gd name="connsiteY92" fmla="*/ 524516 h 2267591"/>
                  <a:gd name="connsiteX93" fmla="*/ 342900 w 2695575"/>
                  <a:gd name="connsiteY93" fmla="*/ 448316 h 2267591"/>
                  <a:gd name="connsiteX94" fmla="*/ 371475 w 2695575"/>
                  <a:gd name="connsiteY94" fmla="*/ 410216 h 2267591"/>
                  <a:gd name="connsiteX95" fmla="*/ 390525 w 2695575"/>
                  <a:gd name="connsiteY95" fmla="*/ 381641 h 2267591"/>
                  <a:gd name="connsiteX96" fmla="*/ 428625 w 2695575"/>
                  <a:gd name="connsiteY96" fmla="*/ 343541 h 2267591"/>
                  <a:gd name="connsiteX97" fmla="*/ 457200 w 2695575"/>
                  <a:gd name="connsiteY97" fmla="*/ 324491 h 2267591"/>
                  <a:gd name="connsiteX98" fmla="*/ 561975 w 2695575"/>
                  <a:gd name="connsiteY98" fmla="*/ 238766 h 2267591"/>
                  <a:gd name="connsiteX99" fmla="*/ 600075 w 2695575"/>
                  <a:gd name="connsiteY99" fmla="*/ 210191 h 2267591"/>
                  <a:gd name="connsiteX100" fmla="*/ 695325 w 2695575"/>
                  <a:gd name="connsiteY100" fmla="*/ 153041 h 2267591"/>
                  <a:gd name="connsiteX101" fmla="*/ 733425 w 2695575"/>
                  <a:gd name="connsiteY101" fmla="*/ 133991 h 2267591"/>
                  <a:gd name="connsiteX102" fmla="*/ 781050 w 2695575"/>
                  <a:gd name="connsiteY102" fmla="*/ 105416 h 2267591"/>
                  <a:gd name="connsiteX103" fmla="*/ 857250 w 2695575"/>
                  <a:gd name="connsiteY103" fmla="*/ 76841 h 2267591"/>
                  <a:gd name="connsiteX104" fmla="*/ 895350 w 2695575"/>
                  <a:gd name="connsiteY104" fmla="*/ 57791 h 2267591"/>
                  <a:gd name="connsiteX105" fmla="*/ 933450 w 2695575"/>
                  <a:gd name="connsiteY105" fmla="*/ 48266 h 2267591"/>
                  <a:gd name="connsiteX106" fmla="*/ 990600 w 2695575"/>
                  <a:gd name="connsiteY106" fmla="*/ 29216 h 2267591"/>
                  <a:gd name="connsiteX107" fmla="*/ 1019175 w 2695575"/>
                  <a:gd name="connsiteY107" fmla="*/ 19691 h 2267591"/>
                  <a:gd name="connsiteX108" fmla="*/ 1200150 w 2695575"/>
                  <a:gd name="connsiteY108" fmla="*/ 10166 h 2267591"/>
                  <a:gd name="connsiteX109" fmla="*/ 1381125 w 2695575"/>
                  <a:gd name="connsiteY109" fmla="*/ 641 h 2267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2695575" h="2267591">
                    <a:moveTo>
                      <a:pt x="123825" y="238766"/>
                    </a:moveTo>
                    <a:cubicBezTo>
                      <a:pt x="152400" y="216541"/>
                      <a:pt x="177171" y="188280"/>
                      <a:pt x="209550" y="172091"/>
                    </a:cubicBezTo>
                    <a:cubicBezTo>
                      <a:pt x="222250" y="165741"/>
                      <a:pt x="234467" y="158314"/>
                      <a:pt x="247650" y="153041"/>
                    </a:cubicBezTo>
                    <a:cubicBezTo>
                      <a:pt x="266294" y="145583"/>
                      <a:pt x="286839" y="142971"/>
                      <a:pt x="304800" y="133991"/>
                    </a:cubicBezTo>
                    <a:cubicBezTo>
                      <a:pt x="368675" y="102053"/>
                      <a:pt x="316156" y="124869"/>
                      <a:pt x="381000" y="105416"/>
                    </a:cubicBezTo>
                    <a:cubicBezTo>
                      <a:pt x="400234" y="99646"/>
                      <a:pt x="419100" y="92716"/>
                      <a:pt x="438150" y="86366"/>
                    </a:cubicBezTo>
                    <a:cubicBezTo>
                      <a:pt x="447675" y="83191"/>
                      <a:pt x="456880" y="78810"/>
                      <a:pt x="466725" y="76841"/>
                    </a:cubicBezTo>
                    <a:cubicBezTo>
                      <a:pt x="482600" y="73666"/>
                      <a:pt x="498575" y="70956"/>
                      <a:pt x="514350" y="67316"/>
                    </a:cubicBezTo>
                    <a:cubicBezTo>
                      <a:pt x="539861" y="61429"/>
                      <a:pt x="564570" y="51513"/>
                      <a:pt x="590550" y="48266"/>
                    </a:cubicBezTo>
                    <a:lnTo>
                      <a:pt x="666750" y="38741"/>
                    </a:lnTo>
                    <a:lnTo>
                      <a:pt x="733425" y="29216"/>
                    </a:lnTo>
                    <a:cubicBezTo>
                      <a:pt x="761954" y="25650"/>
                      <a:pt x="790575" y="22866"/>
                      <a:pt x="819150" y="19691"/>
                    </a:cubicBezTo>
                    <a:lnTo>
                      <a:pt x="1457325" y="29216"/>
                    </a:lnTo>
                    <a:cubicBezTo>
                      <a:pt x="1609043" y="33316"/>
                      <a:pt x="1460188" y="37538"/>
                      <a:pt x="1562100" y="48266"/>
                    </a:cubicBezTo>
                    <a:cubicBezTo>
                      <a:pt x="1609568" y="53263"/>
                      <a:pt x="1657350" y="54616"/>
                      <a:pt x="1704975" y="57791"/>
                    </a:cubicBezTo>
                    <a:cubicBezTo>
                      <a:pt x="1841420" y="80532"/>
                      <a:pt x="1781038" y="71379"/>
                      <a:pt x="1885950" y="86366"/>
                    </a:cubicBezTo>
                    <a:cubicBezTo>
                      <a:pt x="1901825" y="92716"/>
                      <a:pt x="1917473" y="99665"/>
                      <a:pt x="1933575" y="105416"/>
                    </a:cubicBezTo>
                    <a:cubicBezTo>
                      <a:pt x="1961941" y="115547"/>
                      <a:pt x="1991334" y="122804"/>
                      <a:pt x="2019300" y="133991"/>
                    </a:cubicBezTo>
                    <a:cubicBezTo>
                      <a:pt x="2035175" y="140341"/>
                      <a:pt x="2051360" y="145966"/>
                      <a:pt x="2066925" y="153041"/>
                    </a:cubicBezTo>
                    <a:cubicBezTo>
                      <a:pt x="2086314" y="161854"/>
                      <a:pt x="2104415" y="173424"/>
                      <a:pt x="2124075" y="181616"/>
                    </a:cubicBezTo>
                    <a:cubicBezTo>
                      <a:pt x="2142611" y="189339"/>
                      <a:pt x="2163264" y="191686"/>
                      <a:pt x="2181225" y="200666"/>
                    </a:cubicBezTo>
                    <a:cubicBezTo>
                      <a:pt x="2193925" y="207016"/>
                      <a:pt x="2207284" y="212191"/>
                      <a:pt x="2219325" y="219716"/>
                    </a:cubicBezTo>
                    <a:cubicBezTo>
                      <a:pt x="2232787" y="228130"/>
                      <a:pt x="2243226" y="241191"/>
                      <a:pt x="2257425" y="248291"/>
                    </a:cubicBezTo>
                    <a:cubicBezTo>
                      <a:pt x="2269134" y="254145"/>
                      <a:pt x="2282825" y="254641"/>
                      <a:pt x="2295525" y="257816"/>
                    </a:cubicBezTo>
                    <a:cubicBezTo>
                      <a:pt x="2308225" y="267341"/>
                      <a:pt x="2320620" y="277287"/>
                      <a:pt x="2333625" y="286391"/>
                    </a:cubicBezTo>
                    <a:cubicBezTo>
                      <a:pt x="2352382" y="299521"/>
                      <a:pt x="2390775" y="324491"/>
                      <a:pt x="2390775" y="324491"/>
                    </a:cubicBezTo>
                    <a:cubicBezTo>
                      <a:pt x="2397125" y="334016"/>
                      <a:pt x="2403171" y="343751"/>
                      <a:pt x="2409825" y="353066"/>
                    </a:cubicBezTo>
                    <a:cubicBezTo>
                      <a:pt x="2422204" y="370397"/>
                      <a:pt x="2446226" y="399538"/>
                      <a:pt x="2457450" y="419741"/>
                    </a:cubicBezTo>
                    <a:cubicBezTo>
                      <a:pt x="2467793" y="438359"/>
                      <a:pt x="2475067" y="458628"/>
                      <a:pt x="2486025" y="476891"/>
                    </a:cubicBezTo>
                    <a:cubicBezTo>
                      <a:pt x="2494193" y="490504"/>
                      <a:pt x="2507500" y="500792"/>
                      <a:pt x="2514600" y="514991"/>
                    </a:cubicBezTo>
                    <a:cubicBezTo>
                      <a:pt x="2526732" y="539254"/>
                      <a:pt x="2531043" y="566928"/>
                      <a:pt x="2543175" y="591191"/>
                    </a:cubicBezTo>
                    <a:cubicBezTo>
                      <a:pt x="2553414" y="611669"/>
                      <a:pt x="2570156" y="628327"/>
                      <a:pt x="2581275" y="648341"/>
                    </a:cubicBezTo>
                    <a:cubicBezTo>
                      <a:pt x="2586151" y="657118"/>
                      <a:pt x="2587275" y="667515"/>
                      <a:pt x="2590800" y="676916"/>
                    </a:cubicBezTo>
                    <a:cubicBezTo>
                      <a:pt x="2636155" y="797862"/>
                      <a:pt x="2577810" y="628421"/>
                      <a:pt x="2638425" y="810266"/>
                    </a:cubicBezTo>
                    <a:lnTo>
                      <a:pt x="2657475" y="867416"/>
                    </a:lnTo>
                    <a:lnTo>
                      <a:pt x="2667000" y="895991"/>
                    </a:lnTo>
                    <a:cubicBezTo>
                      <a:pt x="2670175" y="930916"/>
                      <a:pt x="2672427" y="965937"/>
                      <a:pt x="2676525" y="1000766"/>
                    </a:cubicBezTo>
                    <a:cubicBezTo>
                      <a:pt x="2678782" y="1019946"/>
                      <a:pt x="2683113" y="1038828"/>
                      <a:pt x="2686050" y="1057916"/>
                    </a:cubicBezTo>
                    <a:cubicBezTo>
                      <a:pt x="2689464" y="1080106"/>
                      <a:pt x="2692400" y="1102366"/>
                      <a:pt x="2695575" y="1124591"/>
                    </a:cubicBezTo>
                    <a:cubicBezTo>
                      <a:pt x="2692400" y="1223016"/>
                      <a:pt x="2691668" y="1321550"/>
                      <a:pt x="2686050" y="1419866"/>
                    </a:cubicBezTo>
                    <a:cubicBezTo>
                      <a:pt x="2685303" y="1432936"/>
                      <a:pt x="2681842" y="1446003"/>
                      <a:pt x="2676525" y="1457966"/>
                    </a:cubicBezTo>
                    <a:cubicBezTo>
                      <a:pt x="2669006" y="1474884"/>
                      <a:pt x="2657475" y="1489716"/>
                      <a:pt x="2647950" y="1505591"/>
                    </a:cubicBezTo>
                    <a:cubicBezTo>
                      <a:pt x="2641600" y="1527816"/>
                      <a:pt x="2637484" y="1550805"/>
                      <a:pt x="2628900" y="1572266"/>
                    </a:cubicBezTo>
                    <a:cubicBezTo>
                      <a:pt x="2624921" y="1582215"/>
                      <a:pt x="2583608" y="1635830"/>
                      <a:pt x="2581275" y="1638941"/>
                    </a:cubicBezTo>
                    <a:cubicBezTo>
                      <a:pt x="2578100" y="1651641"/>
                      <a:pt x="2577604" y="1665332"/>
                      <a:pt x="2571750" y="1677041"/>
                    </a:cubicBezTo>
                    <a:cubicBezTo>
                      <a:pt x="2554028" y="1712485"/>
                      <a:pt x="2543604" y="1714855"/>
                      <a:pt x="2514600" y="1734191"/>
                    </a:cubicBezTo>
                    <a:cubicBezTo>
                      <a:pt x="2477851" y="1807688"/>
                      <a:pt x="2490807" y="1794503"/>
                      <a:pt x="2381250" y="1867541"/>
                    </a:cubicBezTo>
                    <a:cubicBezTo>
                      <a:pt x="2362200" y="1880241"/>
                      <a:pt x="2344578" y="1895402"/>
                      <a:pt x="2324100" y="1905641"/>
                    </a:cubicBezTo>
                    <a:cubicBezTo>
                      <a:pt x="2306139" y="1914621"/>
                      <a:pt x="2266950" y="1924691"/>
                      <a:pt x="2266950" y="1924691"/>
                    </a:cubicBezTo>
                    <a:cubicBezTo>
                      <a:pt x="2207497" y="1984144"/>
                      <a:pt x="2268877" y="1931283"/>
                      <a:pt x="2209800" y="1962791"/>
                    </a:cubicBezTo>
                    <a:cubicBezTo>
                      <a:pt x="2062026" y="2041604"/>
                      <a:pt x="2144870" y="2017123"/>
                      <a:pt x="2057400" y="2038991"/>
                    </a:cubicBezTo>
                    <a:cubicBezTo>
                      <a:pt x="2025010" y="2058425"/>
                      <a:pt x="2005311" y="2071900"/>
                      <a:pt x="1971675" y="2086616"/>
                    </a:cubicBezTo>
                    <a:cubicBezTo>
                      <a:pt x="1933861" y="2103160"/>
                      <a:pt x="1897062" y="2122902"/>
                      <a:pt x="1857375" y="2134241"/>
                    </a:cubicBezTo>
                    <a:lnTo>
                      <a:pt x="1790700" y="2153291"/>
                    </a:lnTo>
                    <a:cubicBezTo>
                      <a:pt x="1778070" y="2156735"/>
                      <a:pt x="1765230" y="2159372"/>
                      <a:pt x="1752600" y="2162816"/>
                    </a:cubicBezTo>
                    <a:cubicBezTo>
                      <a:pt x="1730300" y="2168898"/>
                      <a:pt x="1708590" y="2177333"/>
                      <a:pt x="1685925" y="2181866"/>
                    </a:cubicBezTo>
                    <a:cubicBezTo>
                      <a:pt x="1660824" y="2186886"/>
                      <a:pt x="1635098" y="2188008"/>
                      <a:pt x="1609725" y="2191391"/>
                    </a:cubicBezTo>
                    <a:lnTo>
                      <a:pt x="1543050" y="2200916"/>
                    </a:lnTo>
                    <a:cubicBezTo>
                      <a:pt x="1522962" y="2204088"/>
                      <a:pt x="1347991" y="2233012"/>
                      <a:pt x="1323975" y="2239016"/>
                    </a:cubicBezTo>
                    <a:cubicBezTo>
                      <a:pt x="1287287" y="2248188"/>
                      <a:pt x="1269064" y="2253820"/>
                      <a:pt x="1228725" y="2258066"/>
                    </a:cubicBezTo>
                    <a:cubicBezTo>
                      <a:pt x="1187556" y="2262400"/>
                      <a:pt x="1146175" y="2264416"/>
                      <a:pt x="1104900" y="2267591"/>
                    </a:cubicBezTo>
                    <a:cubicBezTo>
                      <a:pt x="933450" y="2264416"/>
                      <a:pt x="761800" y="2266924"/>
                      <a:pt x="590550" y="2258066"/>
                    </a:cubicBezTo>
                    <a:cubicBezTo>
                      <a:pt x="576370" y="2257333"/>
                      <a:pt x="565745" y="2244002"/>
                      <a:pt x="552450" y="2239016"/>
                    </a:cubicBezTo>
                    <a:cubicBezTo>
                      <a:pt x="540193" y="2234419"/>
                      <a:pt x="526889" y="2233253"/>
                      <a:pt x="514350" y="2229491"/>
                    </a:cubicBezTo>
                    <a:cubicBezTo>
                      <a:pt x="495116" y="2223721"/>
                      <a:pt x="457200" y="2210441"/>
                      <a:pt x="457200" y="2210441"/>
                    </a:cubicBezTo>
                    <a:cubicBezTo>
                      <a:pt x="353554" y="2106795"/>
                      <a:pt x="505653" y="2249093"/>
                      <a:pt x="390525" y="2172341"/>
                    </a:cubicBezTo>
                    <a:cubicBezTo>
                      <a:pt x="381000" y="2165991"/>
                      <a:pt x="380167" y="2151216"/>
                      <a:pt x="371475" y="2143766"/>
                    </a:cubicBezTo>
                    <a:cubicBezTo>
                      <a:pt x="357419" y="2131718"/>
                      <a:pt x="338661" y="2126299"/>
                      <a:pt x="323850" y="2115191"/>
                    </a:cubicBezTo>
                    <a:cubicBezTo>
                      <a:pt x="302369" y="2099080"/>
                      <a:pt x="258560" y="2041739"/>
                      <a:pt x="247650" y="2029466"/>
                    </a:cubicBezTo>
                    <a:cubicBezTo>
                      <a:pt x="238701" y="2019398"/>
                      <a:pt x="228600" y="2010416"/>
                      <a:pt x="219075" y="2000891"/>
                    </a:cubicBezTo>
                    <a:cubicBezTo>
                      <a:pt x="215900" y="1991366"/>
                      <a:pt x="214040" y="1981296"/>
                      <a:pt x="209550" y="1972316"/>
                    </a:cubicBezTo>
                    <a:cubicBezTo>
                      <a:pt x="191179" y="1935573"/>
                      <a:pt x="176330" y="1918497"/>
                      <a:pt x="152400" y="1886591"/>
                    </a:cubicBezTo>
                    <a:cubicBezTo>
                      <a:pt x="149225" y="1877066"/>
                      <a:pt x="147365" y="1866996"/>
                      <a:pt x="142875" y="1858016"/>
                    </a:cubicBezTo>
                    <a:cubicBezTo>
                      <a:pt x="137755" y="1847777"/>
                      <a:pt x="129384" y="1839448"/>
                      <a:pt x="123825" y="1829441"/>
                    </a:cubicBezTo>
                    <a:cubicBezTo>
                      <a:pt x="113482" y="1810823"/>
                      <a:pt x="103442" y="1791951"/>
                      <a:pt x="95250" y="1772291"/>
                    </a:cubicBezTo>
                    <a:cubicBezTo>
                      <a:pt x="87527" y="1753755"/>
                      <a:pt x="85180" y="1733102"/>
                      <a:pt x="76200" y="1715141"/>
                    </a:cubicBezTo>
                    <a:cubicBezTo>
                      <a:pt x="13019" y="1588779"/>
                      <a:pt x="89670" y="1746572"/>
                      <a:pt x="47625" y="1648466"/>
                    </a:cubicBezTo>
                    <a:cubicBezTo>
                      <a:pt x="42032" y="1635415"/>
                      <a:pt x="34925" y="1623066"/>
                      <a:pt x="28575" y="1610366"/>
                    </a:cubicBezTo>
                    <a:cubicBezTo>
                      <a:pt x="25400" y="1594491"/>
                      <a:pt x="23310" y="1578360"/>
                      <a:pt x="19050" y="1562741"/>
                    </a:cubicBezTo>
                    <a:cubicBezTo>
                      <a:pt x="13766" y="1543368"/>
                      <a:pt x="0" y="1505591"/>
                      <a:pt x="0" y="1505591"/>
                    </a:cubicBezTo>
                    <a:cubicBezTo>
                      <a:pt x="3175" y="1369066"/>
                      <a:pt x="3840" y="1232460"/>
                      <a:pt x="9525" y="1096016"/>
                    </a:cubicBezTo>
                    <a:cubicBezTo>
                      <a:pt x="10199" y="1079841"/>
                      <a:pt x="13930" y="1063750"/>
                      <a:pt x="19050" y="1048391"/>
                    </a:cubicBezTo>
                    <a:cubicBezTo>
                      <a:pt x="23540" y="1034921"/>
                      <a:pt x="31750" y="1022991"/>
                      <a:pt x="38100" y="1010291"/>
                    </a:cubicBezTo>
                    <a:cubicBezTo>
                      <a:pt x="44647" y="977555"/>
                      <a:pt x="48182" y="955953"/>
                      <a:pt x="57150" y="924566"/>
                    </a:cubicBezTo>
                    <a:cubicBezTo>
                      <a:pt x="59908" y="914912"/>
                      <a:pt x="62720" y="905219"/>
                      <a:pt x="66675" y="895991"/>
                    </a:cubicBezTo>
                    <a:cubicBezTo>
                      <a:pt x="72268" y="882940"/>
                      <a:pt x="79375" y="870591"/>
                      <a:pt x="85725" y="857891"/>
                    </a:cubicBezTo>
                    <a:cubicBezTo>
                      <a:pt x="90837" y="832331"/>
                      <a:pt x="100489" y="773833"/>
                      <a:pt x="114300" y="753116"/>
                    </a:cubicBezTo>
                    <a:cubicBezTo>
                      <a:pt x="120650" y="743591"/>
                      <a:pt x="128701" y="735002"/>
                      <a:pt x="133350" y="724541"/>
                    </a:cubicBezTo>
                    <a:cubicBezTo>
                      <a:pt x="141505" y="706191"/>
                      <a:pt x="144245" y="685741"/>
                      <a:pt x="152400" y="667391"/>
                    </a:cubicBezTo>
                    <a:cubicBezTo>
                      <a:pt x="157049" y="656930"/>
                      <a:pt x="165383" y="648524"/>
                      <a:pt x="171450" y="638816"/>
                    </a:cubicBezTo>
                    <a:cubicBezTo>
                      <a:pt x="181262" y="623117"/>
                      <a:pt x="188917" y="606002"/>
                      <a:pt x="200025" y="591191"/>
                    </a:cubicBezTo>
                    <a:cubicBezTo>
                      <a:pt x="208107" y="580415"/>
                      <a:pt x="219834" y="572843"/>
                      <a:pt x="228600" y="562616"/>
                    </a:cubicBezTo>
                    <a:cubicBezTo>
                      <a:pt x="238931" y="550563"/>
                      <a:pt x="245950" y="535741"/>
                      <a:pt x="257175" y="524516"/>
                    </a:cubicBezTo>
                    <a:cubicBezTo>
                      <a:pt x="307289" y="474402"/>
                      <a:pt x="306234" y="491093"/>
                      <a:pt x="342900" y="448316"/>
                    </a:cubicBezTo>
                    <a:cubicBezTo>
                      <a:pt x="353231" y="436263"/>
                      <a:pt x="362248" y="423134"/>
                      <a:pt x="371475" y="410216"/>
                    </a:cubicBezTo>
                    <a:cubicBezTo>
                      <a:pt x="378129" y="400901"/>
                      <a:pt x="383075" y="390333"/>
                      <a:pt x="390525" y="381641"/>
                    </a:cubicBezTo>
                    <a:cubicBezTo>
                      <a:pt x="402214" y="368004"/>
                      <a:pt x="414988" y="355230"/>
                      <a:pt x="428625" y="343541"/>
                    </a:cubicBezTo>
                    <a:cubicBezTo>
                      <a:pt x="437317" y="336091"/>
                      <a:pt x="448199" y="331564"/>
                      <a:pt x="457200" y="324491"/>
                    </a:cubicBezTo>
                    <a:cubicBezTo>
                      <a:pt x="492683" y="296612"/>
                      <a:pt x="526738" y="266956"/>
                      <a:pt x="561975" y="238766"/>
                    </a:cubicBezTo>
                    <a:cubicBezTo>
                      <a:pt x="574371" y="228849"/>
                      <a:pt x="586462" y="218359"/>
                      <a:pt x="600075" y="210191"/>
                    </a:cubicBezTo>
                    <a:cubicBezTo>
                      <a:pt x="631825" y="191141"/>
                      <a:pt x="662207" y="169600"/>
                      <a:pt x="695325" y="153041"/>
                    </a:cubicBezTo>
                    <a:cubicBezTo>
                      <a:pt x="708025" y="146691"/>
                      <a:pt x="721013" y="140887"/>
                      <a:pt x="733425" y="133991"/>
                    </a:cubicBezTo>
                    <a:cubicBezTo>
                      <a:pt x="749609" y="125000"/>
                      <a:pt x="764491" y="113695"/>
                      <a:pt x="781050" y="105416"/>
                    </a:cubicBezTo>
                    <a:cubicBezTo>
                      <a:pt x="859983" y="65949"/>
                      <a:pt x="799544" y="101572"/>
                      <a:pt x="857250" y="76841"/>
                    </a:cubicBezTo>
                    <a:cubicBezTo>
                      <a:pt x="870301" y="71248"/>
                      <a:pt x="882055" y="62777"/>
                      <a:pt x="895350" y="57791"/>
                    </a:cubicBezTo>
                    <a:cubicBezTo>
                      <a:pt x="907607" y="53194"/>
                      <a:pt x="920911" y="52028"/>
                      <a:pt x="933450" y="48266"/>
                    </a:cubicBezTo>
                    <a:cubicBezTo>
                      <a:pt x="952684" y="42496"/>
                      <a:pt x="971550" y="35566"/>
                      <a:pt x="990600" y="29216"/>
                    </a:cubicBezTo>
                    <a:cubicBezTo>
                      <a:pt x="1000125" y="26041"/>
                      <a:pt x="1009149" y="20219"/>
                      <a:pt x="1019175" y="19691"/>
                    </a:cubicBezTo>
                    <a:lnTo>
                      <a:pt x="1200150" y="10166"/>
                    </a:lnTo>
                    <a:cubicBezTo>
                      <a:pt x="1311005" y="-3691"/>
                      <a:pt x="1250752" y="641"/>
                      <a:pt x="1381125" y="641"/>
                    </a:cubicBezTo>
                  </a:path>
                </a:pathLst>
              </a:custGeom>
              <a:no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grpSp>
        <p:sp>
          <p:nvSpPr>
            <p:cNvPr id="2" name="テキスト ボックス 1">
              <a:extLst>
                <a:ext uri="{FF2B5EF4-FFF2-40B4-BE49-F238E27FC236}">
                  <a16:creationId xmlns:a16="http://schemas.microsoft.com/office/drawing/2014/main" id="{2FDB0CD8-1059-AF3B-8564-CE2C7066BCB3}"/>
                </a:ext>
              </a:extLst>
            </p:cNvPr>
            <p:cNvSpPr txBox="1"/>
            <p:nvPr/>
          </p:nvSpPr>
          <p:spPr>
            <a:xfrm>
              <a:off x="4440941" y="2239245"/>
              <a:ext cx="540000" cy="169277"/>
            </a:xfrm>
            <a:prstGeom prst="rect">
              <a:avLst/>
            </a:prstGeom>
            <a:noFill/>
          </p:spPr>
          <p:txBody>
            <a:bodyPr wrap="square" lIns="0" tIns="0" rIns="0" bIns="0" rtlCol="0" anchor="ctr" anchorCtr="0">
              <a:spAutoFit/>
            </a:bodyPr>
            <a:lstStyle/>
            <a:p>
              <a:pPr algn="dist"/>
              <a:r>
                <a:rPr kumimoji="1" lang="ja-JP" altLang="en-US" sz="1100" dirty="0">
                  <a:solidFill>
                    <a:srgbClr val="B92546"/>
                  </a:solidFill>
                  <a:latin typeface="HGP創英角ｺﾞｼｯｸUB" panose="020B0900000000000000" pitchFamily="50" charset="-128"/>
                  <a:ea typeface="HGP創英角ｺﾞｼｯｸUB" panose="020B0900000000000000" pitchFamily="50" charset="-128"/>
                </a:rPr>
                <a:t>て　つだ</a:t>
              </a:r>
            </a:p>
          </p:txBody>
        </p:sp>
      </p:grpSp>
      <p:grpSp>
        <p:nvGrpSpPr>
          <p:cNvPr id="56" name="グループ化 55">
            <a:extLst>
              <a:ext uri="{FF2B5EF4-FFF2-40B4-BE49-F238E27FC236}">
                <a16:creationId xmlns:a16="http://schemas.microsoft.com/office/drawing/2014/main" id="{C0176AB5-0B01-1FFA-8B2A-C2FA69631F3E}"/>
              </a:ext>
            </a:extLst>
          </p:cNvPr>
          <p:cNvGrpSpPr/>
          <p:nvPr/>
        </p:nvGrpSpPr>
        <p:grpSpPr>
          <a:xfrm>
            <a:off x="136038" y="428460"/>
            <a:ext cx="3702136" cy="2696213"/>
            <a:chOff x="136038" y="428460"/>
            <a:chExt cx="3702136" cy="2696213"/>
          </a:xfrm>
        </p:grpSpPr>
        <p:sp>
          <p:nvSpPr>
            <p:cNvPr id="65" name="正方形/長方形 64"/>
            <p:cNvSpPr/>
            <p:nvPr/>
          </p:nvSpPr>
          <p:spPr>
            <a:xfrm>
              <a:off x="640188" y="687417"/>
              <a:ext cx="2372204" cy="1765232"/>
            </a:xfrm>
            <a:prstGeom prst="rect">
              <a:avLst/>
            </a:prstGeom>
            <a:solidFill>
              <a:schemeClr val="bg1">
                <a:lumMod val="75000"/>
              </a:scheme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p>
          </p:txBody>
        </p:sp>
        <p:pic>
          <p:nvPicPr>
            <p:cNvPr id="66" name="図 6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942527">
              <a:off x="1485468" y="428460"/>
              <a:ext cx="1306348" cy="1306347"/>
            </a:xfrm>
            <a:prstGeom prst="rect">
              <a:avLst/>
            </a:prstGeom>
          </p:spPr>
        </p:pic>
        <p:grpSp>
          <p:nvGrpSpPr>
            <p:cNvPr id="67" name="グループ化 66"/>
            <p:cNvGrpSpPr/>
            <p:nvPr/>
          </p:nvGrpSpPr>
          <p:grpSpPr>
            <a:xfrm>
              <a:off x="1095740" y="986053"/>
              <a:ext cx="1518100" cy="1407587"/>
              <a:chOff x="5641639" y="3042747"/>
              <a:chExt cx="2233976" cy="2071349"/>
            </a:xfrm>
          </p:grpSpPr>
          <p:pic>
            <p:nvPicPr>
              <p:cNvPr id="98" name="図 9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440850" y="3042747"/>
                <a:ext cx="1434765" cy="1739108"/>
              </a:xfrm>
              <a:prstGeom prst="rect">
                <a:avLst/>
              </a:prstGeom>
            </p:spPr>
          </p:pic>
          <p:pic>
            <p:nvPicPr>
              <p:cNvPr id="99" name="図 9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641639" y="3399596"/>
                <a:ext cx="1714500" cy="1714500"/>
              </a:xfrm>
              <a:prstGeom prst="rect">
                <a:avLst/>
              </a:prstGeom>
            </p:spPr>
          </p:pic>
        </p:grpSp>
        <p:grpSp>
          <p:nvGrpSpPr>
            <p:cNvPr id="92" name="グループ化 91"/>
            <p:cNvGrpSpPr/>
            <p:nvPr/>
          </p:nvGrpSpPr>
          <p:grpSpPr>
            <a:xfrm rot="21238545">
              <a:off x="136038" y="2109010"/>
              <a:ext cx="3206138" cy="1015663"/>
              <a:chOff x="4590165" y="2524226"/>
              <a:chExt cx="4871942" cy="1543369"/>
            </a:xfrm>
          </p:grpSpPr>
          <p:sp>
            <p:nvSpPr>
              <p:cNvPr id="96" name="正方形/長方形 95"/>
              <p:cNvSpPr/>
              <p:nvPr/>
            </p:nvSpPr>
            <p:spPr>
              <a:xfrm>
                <a:off x="4590165" y="2557113"/>
                <a:ext cx="4871942" cy="1443406"/>
              </a:xfrm>
              <a:prstGeom prst="rect">
                <a:avLst/>
              </a:prstGeom>
              <a:solidFill>
                <a:srgbClr val="2E8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p>
            </p:txBody>
          </p:sp>
          <p:sp>
            <p:nvSpPr>
              <p:cNvPr id="97" name="テキスト ボックス 96"/>
              <p:cNvSpPr txBox="1"/>
              <p:nvPr/>
            </p:nvSpPr>
            <p:spPr>
              <a:xfrm>
                <a:off x="4728140" y="2524226"/>
                <a:ext cx="4601847" cy="1543369"/>
              </a:xfrm>
              <a:prstGeom prst="rect">
                <a:avLst/>
              </a:prstGeom>
              <a:noFill/>
            </p:spPr>
            <p:txBody>
              <a:bodyPr wrap="none" rtlCol="0">
                <a:spAutoFit/>
              </a:bodyPr>
              <a:lstStyle/>
              <a:p>
                <a:r>
                  <a:rPr kumimoji="1" lang="ja-JP" altLang="en-US" sz="2000" dirty="0">
                    <a:solidFill>
                      <a:schemeClr val="bg1"/>
                    </a:solidFill>
                    <a:latin typeface="HGP創英角ｺﾞｼｯｸUB" panose="020B0900000000000000" pitchFamily="50" charset="-128"/>
                    <a:ea typeface="HGP創英角ｺﾞｼｯｸUB" panose="020B0900000000000000" pitchFamily="50" charset="-128"/>
                  </a:rPr>
                  <a:t>足腰の悪いおじいちゃんと</a:t>
                </a:r>
                <a:endParaRPr kumimoji="1" lang="en-US" altLang="ja-JP" sz="2000" dirty="0">
                  <a:solidFill>
                    <a:schemeClr val="bg1"/>
                  </a:solidFill>
                  <a:latin typeface="HGP創英角ｺﾞｼｯｸUB" panose="020B0900000000000000" pitchFamily="50" charset="-128"/>
                  <a:ea typeface="HGP創英角ｺﾞｼｯｸUB" panose="020B0900000000000000" pitchFamily="50" charset="-128"/>
                </a:endParaRPr>
              </a:p>
              <a:p>
                <a:r>
                  <a:rPr kumimoji="1" lang="ja-JP" altLang="en-US" sz="2000" dirty="0">
                    <a:solidFill>
                      <a:schemeClr val="bg1"/>
                    </a:solidFill>
                    <a:latin typeface="HGP創英角ｺﾞｼｯｸUB" panose="020B0900000000000000" pitchFamily="50" charset="-128"/>
                    <a:ea typeface="HGP創英角ｺﾞｼｯｸUB" panose="020B0900000000000000" pitchFamily="50" charset="-128"/>
                  </a:rPr>
                  <a:t>おばあちゃんが雨の中、</a:t>
                </a:r>
                <a:endParaRPr kumimoji="1" lang="en-US" altLang="ja-JP" sz="2000" dirty="0">
                  <a:solidFill>
                    <a:schemeClr val="bg1"/>
                  </a:solidFill>
                  <a:latin typeface="HGP創英角ｺﾞｼｯｸUB" panose="020B0900000000000000" pitchFamily="50" charset="-128"/>
                  <a:ea typeface="HGP創英角ｺﾞｼｯｸUB" panose="020B0900000000000000" pitchFamily="50" charset="-128"/>
                </a:endParaRPr>
              </a:p>
              <a:p>
                <a:r>
                  <a:rPr kumimoji="1" lang="ja-JP" altLang="en-US" sz="2000" dirty="0">
                    <a:solidFill>
                      <a:schemeClr val="bg1"/>
                    </a:solidFill>
                    <a:latin typeface="HGP創英角ｺﾞｼｯｸUB" panose="020B0900000000000000" pitchFamily="50" charset="-128"/>
                    <a:ea typeface="HGP創英角ｺﾞｼｯｸUB" panose="020B0900000000000000" pitchFamily="50" charset="-128"/>
                  </a:rPr>
                  <a:t>歩いて避難しています。</a:t>
                </a:r>
              </a:p>
            </p:txBody>
          </p:sp>
        </p:grpSp>
        <p:sp>
          <p:nvSpPr>
            <p:cNvPr id="69" name="フリーフォーム 68"/>
            <p:cNvSpPr/>
            <p:nvPr/>
          </p:nvSpPr>
          <p:spPr>
            <a:xfrm>
              <a:off x="2087089" y="1655265"/>
              <a:ext cx="60862" cy="77656"/>
            </a:xfrm>
            <a:custGeom>
              <a:avLst/>
              <a:gdLst>
                <a:gd name="connsiteX0" fmla="*/ 60325 w 85725"/>
                <a:gd name="connsiteY0" fmla="*/ 0 h 124162"/>
                <a:gd name="connsiteX1" fmla="*/ 44450 w 85725"/>
                <a:gd name="connsiteY1" fmla="*/ 12700 h 124162"/>
                <a:gd name="connsiteX2" fmla="*/ 28575 w 85725"/>
                <a:gd name="connsiteY2" fmla="*/ 28575 h 124162"/>
                <a:gd name="connsiteX3" fmla="*/ 22225 w 85725"/>
                <a:gd name="connsiteY3" fmla="*/ 41275 h 124162"/>
                <a:gd name="connsiteX4" fmla="*/ 15875 w 85725"/>
                <a:gd name="connsiteY4" fmla="*/ 50800 h 124162"/>
                <a:gd name="connsiteX5" fmla="*/ 9525 w 85725"/>
                <a:gd name="connsiteY5" fmla="*/ 79375 h 124162"/>
                <a:gd name="connsiteX6" fmla="*/ 6350 w 85725"/>
                <a:gd name="connsiteY6" fmla="*/ 88900 h 124162"/>
                <a:gd name="connsiteX7" fmla="*/ 0 w 85725"/>
                <a:gd name="connsiteY7" fmla="*/ 111125 h 124162"/>
                <a:gd name="connsiteX8" fmla="*/ 22225 w 85725"/>
                <a:gd name="connsiteY8" fmla="*/ 117475 h 124162"/>
                <a:gd name="connsiteX9" fmla="*/ 34925 w 85725"/>
                <a:gd name="connsiteY9" fmla="*/ 98425 h 124162"/>
                <a:gd name="connsiteX10" fmla="*/ 47625 w 85725"/>
                <a:gd name="connsiteY10" fmla="*/ 85725 h 124162"/>
                <a:gd name="connsiteX11" fmla="*/ 69850 w 85725"/>
                <a:gd name="connsiteY11" fmla="*/ 60325 h 124162"/>
                <a:gd name="connsiteX12" fmla="*/ 76200 w 85725"/>
                <a:gd name="connsiteY12" fmla="*/ 50800 h 124162"/>
                <a:gd name="connsiteX13" fmla="*/ 85725 w 85725"/>
                <a:gd name="connsiteY13" fmla="*/ 47625 h 124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5725" h="124162">
                  <a:moveTo>
                    <a:pt x="60325" y="0"/>
                  </a:moveTo>
                  <a:cubicBezTo>
                    <a:pt x="55033" y="4233"/>
                    <a:pt x="49242" y="7908"/>
                    <a:pt x="44450" y="12700"/>
                  </a:cubicBezTo>
                  <a:cubicBezTo>
                    <a:pt x="23283" y="33867"/>
                    <a:pt x="53975" y="11642"/>
                    <a:pt x="28575" y="28575"/>
                  </a:cubicBezTo>
                  <a:cubicBezTo>
                    <a:pt x="26458" y="32808"/>
                    <a:pt x="24573" y="37166"/>
                    <a:pt x="22225" y="41275"/>
                  </a:cubicBezTo>
                  <a:cubicBezTo>
                    <a:pt x="20332" y="44588"/>
                    <a:pt x="17378" y="47293"/>
                    <a:pt x="15875" y="50800"/>
                  </a:cubicBezTo>
                  <a:cubicBezTo>
                    <a:pt x="13919" y="55363"/>
                    <a:pt x="10429" y="75759"/>
                    <a:pt x="9525" y="79375"/>
                  </a:cubicBezTo>
                  <a:cubicBezTo>
                    <a:pt x="8713" y="82622"/>
                    <a:pt x="7269" y="85682"/>
                    <a:pt x="6350" y="88900"/>
                  </a:cubicBezTo>
                  <a:cubicBezTo>
                    <a:pt x="-1623" y="116807"/>
                    <a:pt x="7613" y="88287"/>
                    <a:pt x="0" y="111125"/>
                  </a:cubicBezTo>
                  <a:cubicBezTo>
                    <a:pt x="3536" y="121732"/>
                    <a:pt x="3096" y="130866"/>
                    <a:pt x="22225" y="117475"/>
                  </a:cubicBezTo>
                  <a:cubicBezTo>
                    <a:pt x="28477" y="113098"/>
                    <a:pt x="29529" y="103821"/>
                    <a:pt x="34925" y="98425"/>
                  </a:cubicBezTo>
                  <a:cubicBezTo>
                    <a:pt x="39158" y="94192"/>
                    <a:pt x="43885" y="90400"/>
                    <a:pt x="47625" y="85725"/>
                  </a:cubicBezTo>
                  <a:cubicBezTo>
                    <a:pt x="68792" y="59267"/>
                    <a:pt x="50800" y="73025"/>
                    <a:pt x="69850" y="60325"/>
                  </a:cubicBezTo>
                  <a:cubicBezTo>
                    <a:pt x="71967" y="57150"/>
                    <a:pt x="73220" y="53184"/>
                    <a:pt x="76200" y="50800"/>
                  </a:cubicBezTo>
                  <a:cubicBezTo>
                    <a:pt x="78813" y="48709"/>
                    <a:pt x="85725" y="47625"/>
                    <a:pt x="85725" y="47625"/>
                  </a:cubicBezTo>
                </a:path>
              </a:pathLst>
            </a:custGeom>
            <a:solidFill>
              <a:srgbClr val="FFC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p>
          </p:txBody>
        </p:sp>
        <p:sp>
          <p:nvSpPr>
            <p:cNvPr id="70" name="フリーフォーム 69"/>
            <p:cNvSpPr/>
            <p:nvPr/>
          </p:nvSpPr>
          <p:spPr>
            <a:xfrm>
              <a:off x="2113252" y="1684313"/>
              <a:ext cx="33302" cy="40118"/>
            </a:xfrm>
            <a:custGeom>
              <a:avLst/>
              <a:gdLst>
                <a:gd name="connsiteX0" fmla="*/ 43065 w 57331"/>
                <a:gd name="connsiteY0" fmla="*/ 0 h 69064"/>
                <a:gd name="connsiteX1" fmla="*/ 14490 w 57331"/>
                <a:gd name="connsiteY1" fmla="*/ 35719 h 69064"/>
                <a:gd name="connsiteX2" fmla="*/ 7347 w 57331"/>
                <a:gd name="connsiteY2" fmla="*/ 50007 h 69064"/>
                <a:gd name="connsiteX3" fmla="*/ 2584 w 57331"/>
                <a:gd name="connsiteY3" fmla="*/ 57150 h 69064"/>
                <a:gd name="connsiteX4" fmla="*/ 203 w 57331"/>
                <a:gd name="connsiteY4" fmla="*/ 64294 h 69064"/>
                <a:gd name="connsiteX5" fmla="*/ 16872 w 57331"/>
                <a:gd name="connsiteY5" fmla="*/ 66675 h 69064"/>
                <a:gd name="connsiteX6" fmla="*/ 28778 w 57331"/>
                <a:gd name="connsiteY6" fmla="*/ 52388 h 69064"/>
                <a:gd name="connsiteX7" fmla="*/ 35922 w 57331"/>
                <a:gd name="connsiteY7" fmla="*/ 47625 h 69064"/>
                <a:gd name="connsiteX8" fmla="*/ 45447 w 57331"/>
                <a:gd name="connsiteY8" fmla="*/ 40482 h 69064"/>
                <a:gd name="connsiteX9" fmla="*/ 52590 w 57331"/>
                <a:gd name="connsiteY9" fmla="*/ 35719 h 69064"/>
                <a:gd name="connsiteX10" fmla="*/ 43065 w 57331"/>
                <a:gd name="connsiteY10" fmla="*/ 0 h 6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331" h="69064">
                  <a:moveTo>
                    <a:pt x="43065" y="0"/>
                  </a:moveTo>
                  <a:cubicBezTo>
                    <a:pt x="36715" y="0"/>
                    <a:pt x="23851" y="23683"/>
                    <a:pt x="14490" y="35719"/>
                  </a:cubicBezTo>
                  <a:cubicBezTo>
                    <a:pt x="4935" y="48005"/>
                    <a:pt x="13616" y="37470"/>
                    <a:pt x="7347" y="50007"/>
                  </a:cubicBezTo>
                  <a:cubicBezTo>
                    <a:pt x="6067" y="52567"/>
                    <a:pt x="4172" y="54769"/>
                    <a:pt x="2584" y="57150"/>
                  </a:cubicBezTo>
                  <a:cubicBezTo>
                    <a:pt x="1790" y="59531"/>
                    <a:pt x="-729" y="61963"/>
                    <a:pt x="203" y="64294"/>
                  </a:cubicBezTo>
                  <a:cubicBezTo>
                    <a:pt x="3492" y="72517"/>
                    <a:pt x="12092" y="67870"/>
                    <a:pt x="16872" y="66675"/>
                  </a:cubicBezTo>
                  <a:cubicBezTo>
                    <a:pt x="34274" y="55073"/>
                    <a:pt x="13672" y="70514"/>
                    <a:pt x="28778" y="52388"/>
                  </a:cubicBezTo>
                  <a:cubicBezTo>
                    <a:pt x="30610" y="50189"/>
                    <a:pt x="33593" y="49289"/>
                    <a:pt x="35922" y="47625"/>
                  </a:cubicBezTo>
                  <a:cubicBezTo>
                    <a:pt x="39151" y="45318"/>
                    <a:pt x="42218" y="42789"/>
                    <a:pt x="45447" y="40482"/>
                  </a:cubicBezTo>
                  <a:cubicBezTo>
                    <a:pt x="47776" y="38819"/>
                    <a:pt x="50392" y="37551"/>
                    <a:pt x="52590" y="35719"/>
                  </a:cubicBezTo>
                  <a:cubicBezTo>
                    <a:pt x="65184" y="25223"/>
                    <a:pt x="49415" y="0"/>
                    <a:pt x="43065" y="0"/>
                  </a:cubicBezTo>
                  <a:close/>
                </a:path>
              </a:pathLst>
            </a:custGeom>
            <a:solidFill>
              <a:srgbClr val="FFC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p>
          </p:txBody>
        </p:sp>
        <p:cxnSp>
          <p:nvCxnSpPr>
            <p:cNvPr id="71" name="直線コネクタ 70"/>
            <p:cNvCxnSpPr/>
            <p:nvPr/>
          </p:nvCxnSpPr>
          <p:spPr>
            <a:xfrm>
              <a:off x="1233801" y="1011762"/>
              <a:ext cx="77460" cy="85471"/>
            </a:xfrm>
            <a:prstGeom prst="line">
              <a:avLst/>
            </a:prstGeom>
            <a:ln w="25400" cap="rnd">
              <a:solidFill>
                <a:schemeClr val="accent1">
                  <a:lumMod val="40000"/>
                  <a:lumOff val="60000"/>
                </a:schemeClr>
              </a:solidFill>
              <a:round/>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p:nvCxnSpPr>
          <p:spPr>
            <a:xfrm>
              <a:off x="1362402" y="917911"/>
              <a:ext cx="97210" cy="107263"/>
            </a:xfrm>
            <a:prstGeom prst="line">
              <a:avLst/>
            </a:prstGeom>
            <a:ln w="25400" cap="rnd">
              <a:solidFill>
                <a:schemeClr val="accent1">
                  <a:lumMod val="40000"/>
                  <a:lumOff val="60000"/>
                </a:schemeClr>
              </a:solidFill>
              <a:round/>
            </a:ln>
          </p:spPr>
          <p:style>
            <a:lnRef idx="1">
              <a:schemeClr val="accent1"/>
            </a:lnRef>
            <a:fillRef idx="0">
              <a:schemeClr val="accent1"/>
            </a:fillRef>
            <a:effectRef idx="0">
              <a:schemeClr val="accent1"/>
            </a:effectRef>
            <a:fontRef idx="minor">
              <a:schemeClr val="tx1"/>
            </a:fontRef>
          </p:style>
        </p:cxnSp>
        <p:cxnSp>
          <p:nvCxnSpPr>
            <p:cNvPr id="73" name="直線コネクタ 72"/>
            <p:cNvCxnSpPr/>
            <p:nvPr/>
          </p:nvCxnSpPr>
          <p:spPr>
            <a:xfrm>
              <a:off x="1204744" y="1120363"/>
              <a:ext cx="97210" cy="107263"/>
            </a:xfrm>
            <a:prstGeom prst="line">
              <a:avLst/>
            </a:prstGeom>
            <a:ln w="25400" cap="rnd">
              <a:solidFill>
                <a:schemeClr val="accent1">
                  <a:lumMod val="40000"/>
                  <a:lumOff val="60000"/>
                </a:schemeClr>
              </a:solidFill>
              <a:round/>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p:nvPr/>
          </p:nvCxnSpPr>
          <p:spPr>
            <a:xfrm>
              <a:off x="1482591" y="1056311"/>
              <a:ext cx="49128" cy="54208"/>
            </a:xfrm>
            <a:prstGeom prst="line">
              <a:avLst/>
            </a:prstGeom>
            <a:ln w="25400" cap="rnd">
              <a:solidFill>
                <a:schemeClr val="accent1">
                  <a:lumMod val="40000"/>
                  <a:lumOff val="60000"/>
                </a:schemeClr>
              </a:solidFill>
              <a:round/>
            </a:ln>
          </p:spPr>
          <p:style>
            <a:lnRef idx="1">
              <a:schemeClr val="accent1"/>
            </a:lnRef>
            <a:fillRef idx="0">
              <a:schemeClr val="accent1"/>
            </a:fillRef>
            <a:effectRef idx="0">
              <a:schemeClr val="accent1"/>
            </a:effectRef>
            <a:fontRef idx="minor">
              <a:schemeClr val="tx1"/>
            </a:fontRef>
          </p:style>
        </p:cxnSp>
        <p:cxnSp>
          <p:nvCxnSpPr>
            <p:cNvPr id="75" name="直線コネクタ 74"/>
            <p:cNvCxnSpPr/>
            <p:nvPr/>
          </p:nvCxnSpPr>
          <p:spPr>
            <a:xfrm>
              <a:off x="1350120" y="1051651"/>
              <a:ext cx="123828" cy="136633"/>
            </a:xfrm>
            <a:prstGeom prst="line">
              <a:avLst/>
            </a:prstGeom>
            <a:ln w="25400" cap="rnd">
              <a:solidFill>
                <a:schemeClr val="accent1">
                  <a:lumMod val="40000"/>
                  <a:lumOff val="60000"/>
                </a:schemeClr>
              </a:solidFill>
              <a:round/>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a:xfrm>
              <a:off x="1333547" y="1123455"/>
              <a:ext cx="77460" cy="85471"/>
            </a:xfrm>
            <a:prstGeom prst="line">
              <a:avLst/>
            </a:prstGeom>
            <a:ln w="25400" cap="rnd">
              <a:solidFill>
                <a:schemeClr val="accent1">
                  <a:lumMod val="40000"/>
                  <a:lumOff val="60000"/>
                </a:schemeClr>
              </a:solidFill>
              <a:round/>
            </a:ln>
          </p:spPr>
          <p:style>
            <a:lnRef idx="1">
              <a:schemeClr val="accent1"/>
            </a:lnRef>
            <a:fillRef idx="0">
              <a:schemeClr val="accent1"/>
            </a:fillRef>
            <a:effectRef idx="0">
              <a:schemeClr val="accent1"/>
            </a:effectRef>
            <a:fontRef idx="minor">
              <a:schemeClr val="tx1"/>
            </a:fontRef>
          </p:style>
        </p:cxnSp>
        <p:cxnSp>
          <p:nvCxnSpPr>
            <p:cNvPr id="77" name="直線コネクタ 76"/>
            <p:cNvCxnSpPr/>
            <p:nvPr/>
          </p:nvCxnSpPr>
          <p:spPr>
            <a:xfrm>
              <a:off x="2389863" y="995045"/>
              <a:ext cx="127927" cy="141156"/>
            </a:xfrm>
            <a:prstGeom prst="line">
              <a:avLst/>
            </a:prstGeom>
            <a:ln w="25400" cap="rnd">
              <a:solidFill>
                <a:schemeClr val="accent1">
                  <a:lumMod val="40000"/>
                  <a:lumOff val="60000"/>
                </a:schemeClr>
              </a:solidFill>
              <a:round/>
            </a:ln>
          </p:spPr>
          <p:style>
            <a:lnRef idx="1">
              <a:schemeClr val="accent1"/>
            </a:lnRef>
            <a:fillRef idx="0">
              <a:schemeClr val="accent1"/>
            </a:fillRef>
            <a:effectRef idx="0">
              <a:schemeClr val="accent1"/>
            </a:effectRef>
            <a:fontRef idx="minor">
              <a:schemeClr val="tx1"/>
            </a:fontRef>
          </p:style>
        </p:cxnSp>
        <p:cxnSp>
          <p:nvCxnSpPr>
            <p:cNvPr id="78" name="直線コネクタ 77"/>
            <p:cNvCxnSpPr/>
            <p:nvPr/>
          </p:nvCxnSpPr>
          <p:spPr>
            <a:xfrm>
              <a:off x="2420579" y="1130421"/>
              <a:ext cx="97210" cy="107263"/>
            </a:xfrm>
            <a:prstGeom prst="line">
              <a:avLst/>
            </a:prstGeom>
            <a:ln w="25400" cap="rnd">
              <a:solidFill>
                <a:schemeClr val="accent1">
                  <a:lumMod val="40000"/>
                  <a:lumOff val="60000"/>
                </a:schemeClr>
              </a:solidFill>
              <a:round/>
            </a:ln>
          </p:spPr>
          <p:style>
            <a:lnRef idx="1">
              <a:schemeClr val="accent1"/>
            </a:lnRef>
            <a:fillRef idx="0">
              <a:schemeClr val="accent1"/>
            </a:fillRef>
            <a:effectRef idx="0">
              <a:schemeClr val="accent1"/>
            </a:effectRef>
            <a:fontRef idx="minor">
              <a:schemeClr val="tx1"/>
            </a:fontRef>
          </p:style>
        </p:cxnSp>
        <p:cxnSp>
          <p:nvCxnSpPr>
            <p:cNvPr id="79" name="直線コネクタ 78"/>
            <p:cNvCxnSpPr/>
            <p:nvPr/>
          </p:nvCxnSpPr>
          <p:spPr>
            <a:xfrm>
              <a:off x="1313797" y="1500545"/>
              <a:ext cx="97210" cy="107263"/>
            </a:xfrm>
            <a:prstGeom prst="line">
              <a:avLst/>
            </a:prstGeom>
            <a:ln w="25400" cap="rnd">
              <a:solidFill>
                <a:schemeClr val="accent1">
                  <a:lumMod val="40000"/>
                  <a:lumOff val="60000"/>
                </a:schemeClr>
              </a:solidFill>
              <a:round/>
            </a:ln>
          </p:spPr>
          <p:style>
            <a:lnRef idx="1">
              <a:schemeClr val="accent1"/>
            </a:lnRef>
            <a:fillRef idx="0">
              <a:schemeClr val="accent1"/>
            </a:fillRef>
            <a:effectRef idx="0">
              <a:schemeClr val="accent1"/>
            </a:effectRef>
            <a:fontRef idx="minor">
              <a:schemeClr val="tx1"/>
            </a:fontRef>
          </p:style>
        </p:cxnSp>
        <p:cxnSp>
          <p:nvCxnSpPr>
            <p:cNvPr id="80" name="直線コネクタ 79"/>
            <p:cNvCxnSpPr/>
            <p:nvPr/>
          </p:nvCxnSpPr>
          <p:spPr>
            <a:xfrm>
              <a:off x="1150581" y="1410597"/>
              <a:ext cx="77460" cy="85471"/>
            </a:xfrm>
            <a:prstGeom prst="line">
              <a:avLst/>
            </a:prstGeom>
            <a:ln w="25400" cap="rnd">
              <a:solidFill>
                <a:schemeClr val="accent1">
                  <a:lumMod val="40000"/>
                  <a:lumOff val="60000"/>
                </a:schemeClr>
              </a:solidFill>
              <a:round/>
            </a:ln>
          </p:spPr>
          <p:style>
            <a:lnRef idx="1">
              <a:schemeClr val="accent1"/>
            </a:lnRef>
            <a:fillRef idx="0">
              <a:schemeClr val="accent1"/>
            </a:fillRef>
            <a:effectRef idx="0">
              <a:schemeClr val="accent1"/>
            </a:effectRef>
            <a:fontRef idx="minor">
              <a:schemeClr val="tx1"/>
            </a:fontRef>
          </p:style>
        </p:cxnSp>
        <p:cxnSp>
          <p:nvCxnSpPr>
            <p:cNvPr id="81" name="直線コネクタ 80"/>
            <p:cNvCxnSpPr/>
            <p:nvPr/>
          </p:nvCxnSpPr>
          <p:spPr>
            <a:xfrm>
              <a:off x="1250327" y="1522289"/>
              <a:ext cx="77460" cy="85471"/>
            </a:xfrm>
            <a:prstGeom prst="line">
              <a:avLst/>
            </a:prstGeom>
            <a:ln w="25400" cap="rnd">
              <a:solidFill>
                <a:schemeClr val="accent1">
                  <a:lumMod val="40000"/>
                  <a:lumOff val="60000"/>
                </a:schemeClr>
              </a:solidFill>
              <a:round/>
            </a:ln>
          </p:spPr>
          <p:style>
            <a:lnRef idx="1">
              <a:schemeClr val="accent1"/>
            </a:lnRef>
            <a:fillRef idx="0">
              <a:schemeClr val="accent1"/>
            </a:fillRef>
            <a:effectRef idx="0">
              <a:schemeClr val="accent1"/>
            </a:effectRef>
            <a:fontRef idx="minor">
              <a:schemeClr val="tx1"/>
            </a:fontRef>
          </p:style>
        </p:cxnSp>
        <p:cxnSp>
          <p:nvCxnSpPr>
            <p:cNvPr id="82" name="直線コネクタ 81"/>
            <p:cNvCxnSpPr/>
            <p:nvPr/>
          </p:nvCxnSpPr>
          <p:spPr>
            <a:xfrm>
              <a:off x="1332979" y="1429156"/>
              <a:ext cx="97210" cy="107263"/>
            </a:xfrm>
            <a:prstGeom prst="line">
              <a:avLst/>
            </a:prstGeom>
            <a:ln w="25400" cap="rnd">
              <a:solidFill>
                <a:schemeClr val="accent1">
                  <a:lumMod val="40000"/>
                  <a:lumOff val="60000"/>
                </a:schemeClr>
              </a:solidFill>
              <a:round/>
            </a:ln>
          </p:spPr>
          <p:style>
            <a:lnRef idx="1">
              <a:schemeClr val="accent1"/>
            </a:lnRef>
            <a:fillRef idx="0">
              <a:schemeClr val="accent1"/>
            </a:fillRef>
            <a:effectRef idx="0">
              <a:schemeClr val="accent1"/>
            </a:effectRef>
            <a:fontRef idx="minor">
              <a:schemeClr val="tx1"/>
            </a:fontRef>
          </p:style>
        </p:cxnSp>
        <p:cxnSp>
          <p:nvCxnSpPr>
            <p:cNvPr id="83" name="直線コネクタ 82"/>
            <p:cNvCxnSpPr/>
            <p:nvPr/>
          </p:nvCxnSpPr>
          <p:spPr>
            <a:xfrm>
              <a:off x="1453168" y="1567556"/>
              <a:ext cx="49128" cy="54208"/>
            </a:xfrm>
            <a:prstGeom prst="line">
              <a:avLst/>
            </a:prstGeom>
            <a:ln w="25400" cap="rnd">
              <a:solidFill>
                <a:schemeClr val="accent1">
                  <a:lumMod val="40000"/>
                  <a:lumOff val="60000"/>
                </a:schemeClr>
              </a:solidFill>
              <a:round/>
            </a:ln>
          </p:spPr>
          <p:style>
            <a:lnRef idx="1">
              <a:schemeClr val="accent1"/>
            </a:lnRef>
            <a:fillRef idx="0">
              <a:schemeClr val="accent1"/>
            </a:fillRef>
            <a:effectRef idx="0">
              <a:schemeClr val="accent1"/>
            </a:effectRef>
            <a:fontRef idx="minor">
              <a:schemeClr val="tx1"/>
            </a:fontRef>
          </p:style>
        </p:cxnSp>
        <p:cxnSp>
          <p:nvCxnSpPr>
            <p:cNvPr id="84" name="直線コネクタ 83"/>
            <p:cNvCxnSpPr/>
            <p:nvPr/>
          </p:nvCxnSpPr>
          <p:spPr>
            <a:xfrm>
              <a:off x="2573090" y="1089899"/>
              <a:ext cx="97210" cy="107263"/>
            </a:xfrm>
            <a:prstGeom prst="line">
              <a:avLst/>
            </a:prstGeom>
            <a:ln w="25400" cap="rnd">
              <a:solidFill>
                <a:schemeClr val="accent1">
                  <a:lumMod val="40000"/>
                  <a:lumOff val="60000"/>
                </a:schemeClr>
              </a:solidFill>
              <a:round/>
            </a:ln>
          </p:spPr>
          <p:style>
            <a:lnRef idx="1">
              <a:schemeClr val="accent1"/>
            </a:lnRef>
            <a:fillRef idx="0">
              <a:schemeClr val="accent1"/>
            </a:fillRef>
            <a:effectRef idx="0">
              <a:schemeClr val="accent1"/>
            </a:effectRef>
            <a:fontRef idx="minor">
              <a:schemeClr val="tx1"/>
            </a:fontRef>
          </p:style>
        </p:cxnSp>
        <p:cxnSp>
          <p:nvCxnSpPr>
            <p:cNvPr id="85" name="直線コネクタ 84"/>
            <p:cNvCxnSpPr/>
            <p:nvPr/>
          </p:nvCxnSpPr>
          <p:spPr>
            <a:xfrm>
              <a:off x="2548447" y="946164"/>
              <a:ext cx="97210" cy="107263"/>
            </a:xfrm>
            <a:prstGeom prst="line">
              <a:avLst/>
            </a:prstGeom>
            <a:ln w="25400" cap="rnd">
              <a:solidFill>
                <a:schemeClr val="accent1">
                  <a:lumMod val="40000"/>
                  <a:lumOff val="60000"/>
                </a:schemeClr>
              </a:solidFill>
              <a:round/>
            </a:ln>
          </p:spPr>
          <p:style>
            <a:lnRef idx="1">
              <a:schemeClr val="accent1"/>
            </a:lnRef>
            <a:fillRef idx="0">
              <a:schemeClr val="accent1"/>
            </a:fillRef>
            <a:effectRef idx="0">
              <a:schemeClr val="accent1"/>
            </a:effectRef>
            <a:fontRef idx="minor">
              <a:schemeClr val="tx1"/>
            </a:fontRef>
          </p:style>
        </p:cxnSp>
        <p:cxnSp>
          <p:nvCxnSpPr>
            <p:cNvPr id="86" name="直線コネクタ 85"/>
            <p:cNvCxnSpPr/>
            <p:nvPr/>
          </p:nvCxnSpPr>
          <p:spPr>
            <a:xfrm>
              <a:off x="2712461" y="1156910"/>
              <a:ext cx="49128" cy="54208"/>
            </a:xfrm>
            <a:prstGeom prst="line">
              <a:avLst/>
            </a:prstGeom>
            <a:ln w="25400" cap="rnd">
              <a:solidFill>
                <a:schemeClr val="accent1">
                  <a:lumMod val="40000"/>
                  <a:lumOff val="60000"/>
                </a:schemeClr>
              </a:solidFill>
              <a:round/>
            </a:ln>
          </p:spPr>
          <p:style>
            <a:lnRef idx="1">
              <a:schemeClr val="accent1"/>
            </a:lnRef>
            <a:fillRef idx="0">
              <a:schemeClr val="accent1"/>
            </a:fillRef>
            <a:effectRef idx="0">
              <a:schemeClr val="accent1"/>
            </a:effectRef>
            <a:fontRef idx="minor">
              <a:schemeClr val="tx1"/>
            </a:fontRef>
          </p:style>
        </p:cxnSp>
        <p:cxnSp>
          <p:nvCxnSpPr>
            <p:cNvPr id="87" name="直線コネクタ 86"/>
            <p:cNvCxnSpPr/>
            <p:nvPr/>
          </p:nvCxnSpPr>
          <p:spPr>
            <a:xfrm>
              <a:off x="1054913" y="1666793"/>
              <a:ext cx="127927" cy="141156"/>
            </a:xfrm>
            <a:prstGeom prst="line">
              <a:avLst/>
            </a:prstGeom>
            <a:ln w="25400" cap="rnd">
              <a:solidFill>
                <a:schemeClr val="accent1">
                  <a:lumMod val="40000"/>
                  <a:lumOff val="60000"/>
                </a:schemeClr>
              </a:solidFill>
              <a:round/>
            </a:ln>
          </p:spPr>
          <p:style>
            <a:lnRef idx="1">
              <a:schemeClr val="accent1"/>
            </a:lnRef>
            <a:fillRef idx="0">
              <a:schemeClr val="accent1"/>
            </a:fillRef>
            <a:effectRef idx="0">
              <a:schemeClr val="accent1"/>
            </a:effectRef>
            <a:fontRef idx="minor">
              <a:schemeClr val="tx1"/>
            </a:fontRef>
          </p:style>
        </p:cxnSp>
        <p:cxnSp>
          <p:nvCxnSpPr>
            <p:cNvPr id="88" name="直線コネクタ 87"/>
            <p:cNvCxnSpPr/>
            <p:nvPr/>
          </p:nvCxnSpPr>
          <p:spPr>
            <a:xfrm>
              <a:off x="1246656" y="1621960"/>
              <a:ext cx="77460" cy="85471"/>
            </a:xfrm>
            <a:prstGeom prst="line">
              <a:avLst/>
            </a:prstGeom>
            <a:ln w="25400" cap="rnd">
              <a:solidFill>
                <a:schemeClr val="accent1">
                  <a:lumMod val="40000"/>
                  <a:lumOff val="60000"/>
                </a:schemeClr>
              </a:solidFill>
              <a:round/>
            </a:ln>
          </p:spPr>
          <p:style>
            <a:lnRef idx="1">
              <a:schemeClr val="accent1"/>
            </a:lnRef>
            <a:fillRef idx="0">
              <a:schemeClr val="accent1"/>
            </a:fillRef>
            <a:effectRef idx="0">
              <a:schemeClr val="accent1"/>
            </a:effectRef>
            <a:fontRef idx="minor">
              <a:schemeClr val="tx1"/>
            </a:fontRef>
          </p:style>
        </p:cxnSp>
        <p:cxnSp>
          <p:nvCxnSpPr>
            <p:cNvPr id="89" name="直線コネクタ 88"/>
            <p:cNvCxnSpPr/>
            <p:nvPr/>
          </p:nvCxnSpPr>
          <p:spPr>
            <a:xfrm>
              <a:off x="1217599" y="1730561"/>
              <a:ext cx="97210" cy="107263"/>
            </a:xfrm>
            <a:prstGeom prst="line">
              <a:avLst/>
            </a:prstGeom>
            <a:ln w="25400" cap="rnd">
              <a:solidFill>
                <a:schemeClr val="accent1">
                  <a:lumMod val="40000"/>
                  <a:lumOff val="60000"/>
                </a:schemeClr>
              </a:solidFill>
              <a:round/>
            </a:ln>
          </p:spPr>
          <p:style>
            <a:lnRef idx="1">
              <a:schemeClr val="accent1"/>
            </a:lnRef>
            <a:fillRef idx="0">
              <a:schemeClr val="accent1"/>
            </a:fillRef>
            <a:effectRef idx="0">
              <a:schemeClr val="accent1"/>
            </a:effectRef>
            <a:fontRef idx="minor">
              <a:schemeClr val="tx1"/>
            </a:fontRef>
          </p:style>
        </p:cxnSp>
        <p:cxnSp>
          <p:nvCxnSpPr>
            <p:cNvPr id="90" name="直線コネクタ 89"/>
            <p:cNvCxnSpPr/>
            <p:nvPr/>
          </p:nvCxnSpPr>
          <p:spPr>
            <a:xfrm>
              <a:off x="1346402" y="1733653"/>
              <a:ext cx="77460" cy="85471"/>
            </a:xfrm>
            <a:prstGeom prst="line">
              <a:avLst/>
            </a:prstGeom>
            <a:ln w="25400" cap="rnd">
              <a:solidFill>
                <a:schemeClr val="accent1">
                  <a:lumMod val="40000"/>
                  <a:lumOff val="60000"/>
                </a:schemeClr>
              </a:solidFill>
              <a:round/>
            </a:ln>
          </p:spPr>
          <p:style>
            <a:lnRef idx="1">
              <a:schemeClr val="accent1"/>
            </a:lnRef>
            <a:fillRef idx="0">
              <a:schemeClr val="accent1"/>
            </a:fillRef>
            <a:effectRef idx="0">
              <a:schemeClr val="accent1"/>
            </a:effectRef>
            <a:fontRef idx="minor">
              <a:schemeClr val="tx1"/>
            </a:fontRef>
          </p:style>
        </p:cxnSp>
        <p:sp>
          <p:nvSpPr>
            <p:cNvPr id="144" name="星 12 143"/>
            <p:cNvSpPr/>
            <p:nvPr/>
          </p:nvSpPr>
          <p:spPr>
            <a:xfrm>
              <a:off x="2683622" y="995045"/>
              <a:ext cx="1154552" cy="1154552"/>
            </a:xfrm>
            <a:prstGeom prst="star12">
              <a:avLst>
                <a:gd name="adj" fmla="val 3015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5" name="テキスト ボックス 144"/>
            <p:cNvSpPr txBox="1"/>
            <p:nvPr/>
          </p:nvSpPr>
          <p:spPr>
            <a:xfrm rot="985020">
              <a:off x="2860788" y="1134935"/>
              <a:ext cx="800219" cy="830997"/>
            </a:xfrm>
            <a:prstGeom prst="rect">
              <a:avLst/>
            </a:prstGeom>
            <a:noFill/>
          </p:spPr>
          <p:txBody>
            <a:bodyPr wrap="none" rtlCol="0">
              <a:spAutoFit/>
            </a:bodyPr>
            <a:lstStyle/>
            <a:p>
              <a:r>
                <a:rPr kumimoji="1" lang="ja-JP" altLang="en-US" sz="4800" dirty="0">
                  <a:latin typeface="HGP創英角ｺﾞｼｯｸUB" panose="020B0900000000000000" pitchFamily="50" charset="-128"/>
                  <a:ea typeface="HGP創英角ｺﾞｼｯｸUB" panose="020B0900000000000000" pitchFamily="50" charset="-128"/>
                </a:rPr>
                <a:t>！</a:t>
              </a:r>
            </a:p>
          </p:txBody>
        </p:sp>
        <p:sp>
          <p:nvSpPr>
            <p:cNvPr id="195" name="テキスト ボックス 194"/>
            <p:cNvSpPr txBox="1"/>
            <p:nvPr/>
          </p:nvSpPr>
          <p:spPr>
            <a:xfrm rot="21238545">
              <a:off x="241811" y="2176406"/>
              <a:ext cx="591829" cy="215444"/>
            </a:xfrm>
            <a:prstGeom prst="rect">
              <a:avLst/>
            </a:prstGeom>
            <a:noFill/>
          </p:spPr>
          <p:txBody>
            <a:bodyPr wrap="none" rtlCol="0">
              <a:spAutoFit/>
            </a:bodyPr>
            <a:lstStyle/>
            <a:p>
              <a:r>
                <a:rPr kumimoji="1" lang="ja-JP" altLang="en-US" sz="800" dirty="0">
                  <a:solidFill>
                    <a:schemeClr val="bg1"/>
                  </a:solidFill>
                  <a:latin typeface="HGP創英角ｺﾞｼｯｸUB" panose="020B0900000000000000" pitchFamily="50" charset="-128"/>
                  <a:ea typeface="HGP創英角ｺﾞｼｯｸUB" panose="020B0900000000000000" pitchFamily="50" charset="-128"/>
                </a:rPr>
                <a:t>あし　こし</a:t>
              </a:r>
            </a:p>
          </p:txBody>
        </p:sp>
        <p:sp>
          <p:nvSpPr>
            <p:cNvPr id="196" name="テキスト ボックス 195"/>
            <p:cNvSpPr txBox="1"/>
            <p:nvPr/>
          </p:nvSpPr>
          <p:spPr>
            <a:xfrm rot="21238545">
              <a:off x="1099785" y="2692148"/>
              <a:ext cx="529312" cy="215444"/>
            </a:xfrm>
            <a:prstGeom prst="rect">
              <a:avLst/>
            </a:prstGeom>
            <a:noFill/>
          </p:spPr>
          <p:txBody>
            <a:bodyPr wrap="none" rtlCol="0">
              <a:spAutoFit/>
            </a:bodyPr>
            <a:lstStyle/>
            <a:p>
              <a:r>
                <a:rPr kumimoji="1" lang="ja-JP" altLang="en-US" sz="800" dirty="0">
                  <a:solidFill>
                    <a:schemeClr val="bg1"/>
                  </a:solidFill>
                  <a:latin typeface="HGP創英角ｺﾞｼｯｸUB" panose="020B0900000000000000" pitchFamily="50" charset="-128"/>
                  <a:ea typeface="HGP創英角ｺﾞｼｯｸUB" panose="020B0900000000000000" pitchFamily="50" charset="-128"/>
                </a:rPr>
                <a:t>ひ　なん</a:t>
              </a:r>
            </a:p>
          </p:txBody>
        </p:sp>
        <p:grpSp>
          <p:nvGrpSpPr>
            <p:cNvPr id="52" name="グループ化 51">
              <a:extLst>
                <a:ext uri="{FF2B5EF4-FFF2-40B4-BE49-F238E27FC236}">
                  <a16:creationId xmlns:a16="http://schemas.microsoft.com/office/drawing/2014/main" id="{2C941073-E5E4-BE0C-4180-0D5D0C3A9C5D}"/>
                </a:ext>
              </a:extLst>
            </p:cNvPr>
            <p:cNvGrpSpPr/>
            <p:nvPr/>
          </p:nvGrpSpPr>
          <p:grpSpPr>
            <a:xfrm>
              <a:off x="1631328" y="1459706"/>
              <a:ext cx="148610" cy="180828"/>
              <a:chOff x="-3334176" y="-1495731"/>
              <a:chExt cx="259283" cy="315494"/>
            </a:xfrm>
          </p:grpSpPr>
          <p:sp>
            <p:nvSpPr>
              <p:cNvPr id="49" name="正方形/長方形 48">
                <a:extLst>
                  <a:ext uri="{FF2B5EF4-FFF2-40B4-BE49-F238E27FC236}">
                    <a16:creationId xmlns:a16="http://schemas.microsoft.com/office/drawing/2014/main" id="{17ADFEAB-1CB2-44D1-7E67-534623D34AE7}"/>
                  </a:ext>
                </a:extLst>
              </p:cNvPr>
              <p:cNvSpPr/>
              <p:nvPr/>
            </p:nvSpPr>
            <p:spPr>
              <a:xfrm rot="430542">
                <a:off x="-3334176" y="-1251675"/>
                <a:ext cx="116681" cy="71438"/>
              </a:xfrm>
              <a:prstGeom prst="rect">
                <a:avLst/>
              </a:prstGeom>
              <a:solidFill>
                <a:srgbClr val="FFC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フリーフォーム: 図形 49">
                <a:extLst>
                  <a:ext uri="{FF2B5EF4-FFF2-40B4-BE49-F238E27FC236}">
                    <a16:creationId xmlns:a16="http://schemas.microsoft.com/office/drawing/2014/main" id="{E58F954D-1FDB-BC0A-DC71-EC91CBE43B61}"/>
                  </a:ext>
                </a:extLst>
              </p:cNvPr>
              <p:cNvSpPr/>
              <p:nvPr/>
            </p:nvSpPr>
            <p:spPr>
              <a:xfrm>
                <a:off x="-3330604" y="-1205663"/>
                <a:ext cx="54768" cy="16669"/>
              </a:xfrm>
              <a:custGeom>
                <a:avLst/>
                <a:gdLst>
                  <a:gd name="connsiteX0" fmla="*/ 0 w 54768"/>
                  <a:gd name="connsiteY0" fmla="*/ 0 h 16669"/>
                  <a:gd name="connsiteX1" fmla="*/ 19050 w 54768"/>
                  <a:gd name="connsiteY1" fmla="*/ 2382 h 16669"/>
                  <a:gd name="connsiteX2" fmla="*/ 38100 w 54768"/>
                  <a:gd name="connsiteY2" fmla="*/ 9525 h 16669"/>
                  <a:gd name="connsiteX3" fmla="*/ 54768 w 54768"/>
                  <a:gd name="connsiteY3" fmla="*/ 16669 h 16669"/>
                </a:gdLst>
                <a:ahLst/>
                <a:cxnLst>
                  <a:cxn ang="0">
                    <a:pos x="connsiteX0" y="connsiteY0"/>
                  </a:cxn>
                  <a:cxn ang="0">
                    <a:pos x="connsiteX1" y="connsiteY1"/>
                  </a:cxn>
                  <a:cxn ang="0">
                    <a:pos x="connsiteX2" y="connsiteY2"/>
                  </a:cxn>
                  <a:cxn ang="0">
                    <a:pos x="connsiteX3" y="connsiteY3"/>
                  </a:cxn>
                </a:cxnLst>
                <a:rect l="l" t="t" r="r" b="b"/>
                <a:pathLst>
                  <a:path w="54768" h="16669">
                    <a:moveTo>
                      <a:pt x="0" y="0"/>
                    </a:moveTo>
                    <a:cubicBezTo>
                      <a:pt x="6350" y="794"/>
                      <a:pt x="12754" y="1237"/>
                      <a:pt x="19050" y="2382"/>
                    </a:cubicBezTo>
                    <a:cubicBezTo>
                      <a:pt x="22586" y="3025"/>
                      <a:pt x="36914" y="9094"/>
                      <a:pt x="38100" y="9525"/>
                    </a:cubicBezTo>
                    <a:cubicBezTo>
                      <a:pt x="54182" y="15373"/>
                      <a:pt x="48674" y="10575"/>
                      <a:pt x="54768" y="16669"/>
                    </a:cubicBezTo>
                  </a:path>
                </a:pathLst>
              </a:custGeom>
              <a:noFill/>
              <a:ln>
                <a:solidFill>
                  <a:srgbClr val="BD26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フリーフォーム: 図形 50">
                <a:extLst>
                  <a:ext uri="{FF2B5EF4-FFF2-40B4-BE49-F238E27FC236}">
                    <a16:creationId xmlns:a16="http://schemas.microsoft.com/office/drawing/2014/main" id="{3A40DAA1-4F8F-5B40-A2C6-51849AB358A1}"/>
                  </a:ext>
                </a:extLst>
              </p:cNvPr>
              <p:cNvSpPr/>
              <p:nvPr/>
            </p:nvSpPr>
            <p:spPr>
              <a:xfrm>
                <a:off x="-3101539" y="-1495731"/>
                <a:ext cx="26646" cy="99618"/>
              </a:xfrm>
              <a:custGeom>
                <a:avLst/>
                <a:gdLst>
                  <a:gd name="connsiteX0" fmla="*/ 9978 w 26646"/>
                  <a:gd name="connsiteY0" fmla="*/ 16669 h 99618"/>
                  <a:gd name="connsiteX1" fmla="*/ 5215 w 26646"/>
                  <a:gd name="connsiteY1" fmla="*/ 97632 h 99618"/>
                  <a:gd name="connsiteX2" fmla="*/ 26646 w 26646"/>
                  <a:gd name="connsiteY2" fmla="*/ 95250 h 99618"/>
                  <a:gd name="connsiteX3" fmla="*/ 24265 w 26646"/>
                  <a:gd name="connsiteY3" fmla="*/ 47625 h 99618"/>
                  <a:gd name="connsiteX4" fmla="*/ 21884 w 26646"/>
                  <a:gd name="connsiteY4" fmla="*/ 35719 h 99618"/>
                  <a:gd name="connsiteX5" fmla="*/ 19503 w 26646"/>
                  <a:gd name="connsiteY5" fmla="*/ 19050 h 99618"/>
                  <a:gd name="connsiteX6" fmla="*/ 17121 w 26646"/>
                  <a:gd name="connsiteY6" fmla="*/ 11907 h 99618"/>
                  <a:gd name="connsiteX7" fmla="*/ 14740 w 26646"/>
                  <a:gd name="connsiteY7" fmla="*/ 0 h 99618"/>
                  <a:gd name="connsiteX8" fmla="*/ 12359 w 26646"/>
                  <a:gd name="connsiteY8" fmla="*/ 16669 h 99618"/>
                  <a:gd name="connsiteX9" fmla="*/ 9978 w 26646"/>
                  <a:gd name="connsiteY9" fmla="*/ 16669 h 99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46" h="99618">
                    <a:moveTo>
                      <a:pt x="9978" y="16669"/>
                    </a:moveTo>
                    <a:cubicBezTo>
                      <a:pt x="8787" y="30163"/>
                      <a:pt x="-8391" y="82789"/>
                      <a:pt x="5215" y="97632"/>
                    </a:cubicBezTo>
                    <a:cubicBezTo>
                      <a:pt x="10072" y="102930"/>
                      <a:pt x="19502" y="96044"/>
                      <a:pt x="26646" y="95250"/>
                    </a:cubicBezTo>
                    <a:cubicBezTo>
                      <a:pt x="25852" y="79375"/>
                      <a:pt x="25532" y="63469"/>
                      <a:pt x="24265" y="47625"/>
                    </a:cubicBezTo>
                    <a:cubicBezTo>
                      <a:pt x="23942" y="43591"/>
                      <a:pt x="22549" y="39711"/>
                      <a:pt x="21884" y="35719"/>
                    </a:cubicBezTo>
                    <a:cubicBezTo>
                      <a:pt x="20961" y="30183"/>
                      <a:pt x="20604" y="24554"/>
                      <a:pt x="19503" y="19050"/>
                    </a:cubicBezTo>
                    <a:cubicBezTo>
                      <a:pt x="19011" y="16589"/>
                      <a:pt x="17730" y="14342"/>
                      <a:pt x="17121" y="11907"/>
                    </a:cubicBezTo>
                    <a:cubicBezTo>
                      <a:pt x="16139" y="7980"/>
                      <a:pt x="15534" y="3969"/>
                      <a:pt x="14740" y="0"/>
                    </a:cubicBezTo>
                    <a:cubicBezTo>
                      <a:pt x="13946" y="5556"/>
                      <a:pt x="13460" y="11165"/>
                      <a:pt x="12359" y="16669"/>
                    </a:cubicBezTo>
                    <a:cubicBezTo>
                      <a:pt x="11075" y="23087"/>
                      <a:pt x="11169" y="3175"/>
                      <a:pt x="9978" y="1666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Tree>
    <p:extLst>
      <p:ext uri="{BB962C8B-B14F-4D97-AF65-F5344CB8AC3E}">
        <p14:creationId xmlns:p14="http://schemas.microsoft.com/office/powerpoint/2010/main" val="2690442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67"/>
                                        </p:tgtEl>
                                        <p:attrNameLst>
                                          <p:attrName>style.visibility</p:attrName>
                                        </p:attrNameLst>
                                      </p:cBhvr>
                                      <p:to>
                                        <p:strVal val="visible"/>
                                      </p:to>
                                    </p:set>
                                    <p:animEffect transition="in" filter="fade">
                                      <p:cBhvr>
                                        <p:cTn id="11" dur="500"/>
                                        <p:tgtEl>
                                          <p:spTgt spid="1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フリーフォーム 167"/>
          <p:cNvSpPr/>
          <p:nvPr/>
        </p:nvSpPr>
        <p:spPr>
          <a:xfrm>
            <a:off x="-291846" y="-19982"/>
            <a:ext cx="4876800" cy="7086600"/>
          </a:xfrm>
          <a:custGeom>
            <a:avLst/>
            <a:gdLst>
              <a:gd name="connsiteX0" fmla="*/ 63500 w 4876800"/>
              <a:gd name="connsiteY0" fmla="*/ 12700 h 7086600"/>
              <a:gd name="connsiteX1" fmla="*/ 4876800 w 4876800"/>
              <a:gd name="connsiteY1" fmla="*/ 0 h 7086600"/>
              <a:gd name="connsiteX2" fmla="*/ 2692400 w 4876800"/>
              <a:gd name="connsiteY2" fmla="*/ 7086600 h 7086600"/>
              <a:gd name="connsiteX3" fmla="*/ 0 w 4876800"/>
              <a:gd name="connsiteY3" fmla="*/ 7073900 h 7086600"/>
              <a:gd name="connsiteX4" fmla="*/ 63500 w 4876800"/>
              <a:gd name="connsiteY4" fmla="*/ 12700 h 7086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76800" h="7086600">
                <a:moveTo>
                  <a:pt x="63500" y="12700"/>
                </a:moveTo>
                <a:lnTo>
                  <a:pt x="4876800" y="0"/>
                </a:lnTo>
                <a:lnTo>
                  <a:pt x="2692400" y="7086600"/>
                </a:lnTo>
                <a:lnTo>
                  <a:pt x="0" y="7073900"/>
                </a:lnTo>
                <a:lnTo>
                  <a:pt x="63500" y="1270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7" name="グループ化 56">
            <a:extLst>
              <a:ext uri="{FF2B5EF4-FFF2-40B4-BE49-F238E27FC236}">
                <a16:creationId xmlns:a16="http://schemas.microsoft.com/office/drawing/2014/main" id="{6C131F41-90C9-2A43-9C2D-6A852E565841}"/>
              </a:ext>
            </a:extLst>
          </p:cNvPr>
          <p:cNvGrpSpPr/>
          <p:nvPr/>
        </p:nvGrpSpPr>
        <p:grpSpPr>
          <a:xfrm>
            <a:off x="136038" y="428460"/>
            <a:ext cx="3702136" cy="2696213"/>
            <a:chOff x="136038" y="428460"/>
            <a:chExt cx="3702136" cy="2696213"/>
          </a:xfrm>
        </p:grpSpPr>
        <p:sp>
          <p:nvSpPr>
            <p:cNvPr id="58" name="正方形/長方形 57">
              <a:extLst>
                <a:ext uri="{FF2B5EF4-FFF2-40B4-BE49-F238E27FC236}">
                  <a16:creationId xmlns:a16="http://schemas.microsoft.com/office/drawing/2014/main" id="{E2D3416D-8571-D37C-BB71-3D52315141A4}"/>
                </a:ext>
              </a:extLst>
            </p:cNvPr>
            <p:cNvSpPr/>
            <p:nvPr/>
          </p:nvSpPr>
          <p:spPr>
            <a:xfrm>
              <a:off x="640188" y="687417"/>
              <a:ext cx="2372204" cy="1765232"/>
            </a:xfrm>
            <a:prstGeom prst="rect">
              <a:avLst/>
            </a:prstGeom>
            <a:solidFill>
              <a:schemeClr val="bg1">
                <a:lumMod val="75000"/>
              </a:scheme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p>
          </p:txBody>
        </p:sp>
        <p:pic>
          <p:nvPicPr>
            <p:cNvPr id="59" name="図 58">
              <a:extLst>
                <a:ext uri="{FF2B5EF4-FFF2-40B4-BE49-F238E27FC236}">
                  <a16:creationId xmlns:a16="http://schemas.microsoft.com/office/drawing/2014/main" id="{004AFB39-F6A2-396E-BDB4-5714048BC9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942527">
              <a:off x="1485468" y="428460"/>
              <a:ext cx="1306348" cy="1306347"/>
            </a:xfrm>
            <a:prstGeom prst="rect">
              <a:avLst/>
            </a:prstGeom>
          </p:spPr>
        </p:pic>
        <p:grpSp>
          <p:nvGrpSpPr>
            <p:cNvPr id="60" name="グループ化 59">
              <a:extLst>
                <a:ext uri="{FF2B5EF4-FFF2-40B4-BE49-F238E27FC236}">
                  <a16:creationId xmlns:a16="http://schemas.microsoft.com/office/drawing/2014/main" id="{44F432B1-4FE9-71B2-23DF-D7AE44ECB8C5}"/>
                </a:ext>
              </a:extLst>
            </p:cNvPr>
            <p:cNvGrpSpPr/>
            <p:nvPr/>
          </p:nvGrpSpPr>
          <p:grpSpPr>
            <a:xfrm>
              <a:off x="1095740" y="986053"/>
              <a:ext cx="1518100" cy="1407587"/>
              <a:chOff x="5641639" y="3042747"/>
              <a:chExt cx="2233976" cy="2071349"/>
            </a:xfrm>
          </p:grpSpPr>
          <p:pic>
            <p:nvPicPr>
              <p:cNvPr id="181" name="図 180">
                <a:extLst>
                  <a:ext uri="{FF2B5EF4-FFF2-40B4-BE49-F238E27FC236}">
                    <a16:creationId xmlns:a16="http://schemas.microsoft.com/office/drawing/2014/main" id="{4BE9F607-5782-62D4-EC88-44825035238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40850" y="3042747"/>
                <a:ext cx="1434765" cy="1739108"/>
              </a:xfrm>
              <a:prstGeom prst="rect">
                <a:avLst/>
              </a:prstGeom>
            </p:spPr>
          </p:pic>
          <p:pic>
            <p:nvPicPr>
              <p:cNvPr id="182" name="図 181">
                <a:extLst>
                  <a:ext uri="{FF2B5EF4-FFF2-40B4-BE49-F238E27FC236}">
                    <a16:creationId xmlns:a16="http://schemas.microsoft.com/office/drawing/2014/main" id="{DBBD02BF-8737-31D9-3790-C3978A40A55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1639" y="3399596"/>
                <a:ext cx="1714500" cy="1714500"/>
              </a:xfrm>
              <a:prstGeom prst="rect">
                <a:avLst/>
              </a:prstGeom>
            </p:spPr>
          </p:pic>
        </p:grpSp>
        <p:grpSp>
          <p:nvGrpSpPr>
            <p:cNvPr id="61" name="グループ化 60">
              <a:extLst>
                <a:ext uri="{FF2B5EF4-FFF2-40B4-BE49-F238E27FC236}">
                  <a16:creationId xmlns:a16="http://schemas.microsoft.com/office/drawing/2014/main" id="{FBE9A42F-9E1B-5869-69FB-FD836F7CF7B9}"/>
                </a:ext>
              </a:extLst>
            </p:cNvPr>
            <p:cNvGrpSpPr/>
            <p:nvPr/>
          </p:nvGrpSpPr>
          <p:grpSpPr>
            <a:xfrm rot="21238545">
              <a:off x="136038" y="2109010"/>
              <a:ext cx="3206138" cy="1015663"/>
              <a:chOff x="4590165" y="2524226"/>
              <a:chExt cx="4871942" cy="1543369"/>
            </a:xfrm>
          </p:grpSpPr>
          <p:sp>
            <p:nvSpPr>
              <p:cNvPr id="179" name="正方形/長方形 178">
                <a:extLst>
                  <a:ext uri="{FF2B5EF4-FFF2-40B4-BE49-F238E27FC236}">
                    <a16:creationId xmlns:a16="http://schemas.microsoft.com/office/drawing/2014/main" id="{9232CAED-DE52-951B-8197-69BB4B289E56}"/>
                  </a:ext>
                </a:extLst>
              </p:cNvPr>
              <p:cNvSpPr/>
              <p:nvPr/>
            </p:nvSpPr>
            <p:spPr>
              <a:xfrm>
                <a:off x="4590165" y="2557113"/>
                <a:ext cx="4871942" cy="1443406"/>
              </a:xfrm>
              <a:prstGeom prst="rect">
                <a:avLst/>
              </a:prstGeom>
              <a:solidFill>
                <a:srgbClr val="2E8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p>
            </p:txBody>
          </p:sp>
          <p:sp>
            <p:nvSpPr>
              <p:cNvPr id="180" name="テキスト ボックス 179">
                <a:extLst>
                  <a:ext uri="{FF2B5EF4-FFF2-40B4-BE49-F238E27FC236}">
                    <a16:creationId xmlns:a16="http://schemas.microsoft.com/office/drawing/2014/main" id="{96F9C6B5-9841-B226-7314-FE9FB25D7C2F}"/>
                  </a:ext>
                </a:extLst>
              </p:cNvPr>
              <p:cNvSpPr txBox="1"/>
              <p:nvPr/>
            </p:nvSpPr>
            <p:spPr>
              <a:xfrm>
                <a:off x="4728140" y="2524226"/>
                <a:ext cx="4601847" cy="1543369"/>
              </a:xfrm>
              <a:prstGeom prst="rect">
                <a:avLst/>
              </a:prstGeom>
              <a:noFill/>
            </p:spPr>
            <p:txBody>
              <a:bodyPr wrap="none" rtlCol="0">
                <a:spAutoFit/>
              </a:bodyPr>
              <a:lstStyle/>
              <a:p>
                <a:r>
                  <a:rPr kumimoji="1" lang="ja-JP" altLang="en-US" sz="2000" dirty="0">
                    <a:solidFill>
                      <a:schemeClr val="bg1"/>
                    </a:solidFill>
                    <a:latin typeface="HGP創英角ｺﾞｼｯｸUB" panose="020B0900000000000000" pitchFamily="50" charset="-128"/>
                    <a:ea typeface="HGP創英角ｺﾞｼｯｸUB" panose="020B0900000000000000" pitchFamily="50" charset="-128"/>
                  </a:rPr>
                  <a:t>足腰の悪いおじいちゃんと</a:t>
                </a:r>
                <a:endParaRPr kumimoji="1" lang="en-US" altLang="ja-JP" sz="2000" dirty="0">
                  <a:solidFill>
                    <a:schemeClr val="bg1"/>
                  </a:solidFill>
                  <a:latin typeface="HGP創英角ｺﾞｼｯｸUB" panose="020B0900000000000000" pitchFamily="50" charset="-128"/>
                  <a:ea typeface="HGP創英角ｺﾞｼｯｸUB" panose="020B0900000000000000" pitchFamily="50" charset="-128"/>
                </a:endParaRPr>
              </a:p>
              <a:p>
                <a:r>
                  <a:rPr kumimoji="1" lang="ja-JP" altLang="en-US" sz="2000" dirty="0">
                    <a:solidFill>
                      <a:schemeClr val="bg1"/>
                    </a:solidFill>
                    <a:latin typeface="HGP創英角ｺﾞｼｯｸUB" panose="020B0900000000000000" pitchFamily="50" charset="-128"/>
                    <a:ea typeface="HGP創英角ｺﾞｼｯｸUB" panose="020B0900000000000000" pitchFamily="50" charset="-128"/>
                  </a:rPr>
                  <a:t>おばあちゃんが雨の中、</a:t>
                </a:r>
                <a:endParaRPr kumimoji="1" lang="en-US" altLang="ja-JP" sz="2000" dirty="0">
                  <a:solidFill>
                    <a:schemeClr val="bg1"/>
                  </a:solidFill>
                  <a:latin typeface="HGP創英角ｺﾞｼｯｸUB" panose="020B0900000000000000" pitchFamily="50" charset="-128"/>
                  <a:ea typeface="HGP創英角ｺﾞｼｯｸUB" panose="020B0900000000000000" pitchFamily="50" charset="-128"/>
                </a:endParaRPr>
              </a:p>
              <a:p>
                <a:r>
                  <a:rPr kumimoji="1" lang="ja-JP" altLang="en-US" sz="2000" dirty="0">
                    <a:solidFill>
                      <a:schemeClr val="bg1"/>
                    </a:solidFill>
                    <a:latin typeface="HGP創英角ｺﾞｼｯｸUB" panose="020B0900000000000000" pitchFamily="50" charset="-128"/>
                    <a:ea typeface="HGP創英角ｺﾞｼｯｸUB" panose="020B0900000000000000" pitchFamily="50" charset="-128"/>
                  </a:rPr>
                  <a:t>歩いて避難しています。</a:t>
                </a:r>
              </a:p>
            </p:txBody>
          </p:sp>
        </p:grpSp>
        <p:sp>
          <p:nvSpPr>
            <p:cNvPr id="62" name="フリーフォーム 68">
              <a:extLst>
                <a:ext uri="{FF2B5EF4-FFF2-40B4-BE49-F238E27FC236}">
                  <a16:creationId xmlns:a16="http://schemas.microsoft.com/office/drawing/2014/main" id="{9DA5A3EB-2C0F-0A6E-3A69-C8215D6D7D79}"/>
                </a:ext>
              </a:extLst>
            </p:cNvPr>
            <p:cNvSpPr/>
            <p:nvPr/>
          </p:nvSpPr>
          <p:spPr>
            <a:xfrm>
              <a:off x="2087089" y="1655265"/>
              <a:ext cx="60862" cy="77656"/>
            </a:xfrm>
            <a:custGeom>
              <a:avLst/>
              <a:gdLst>
                <a:gd name="connsiteX0" fmla="*/ 60325 w 85725"/>
                <a:gd name="connsiteY0" fmla="*/ 0 h 124162"/>
                <a:gd name="connsiteX1" fmla="*/ 44450 w 85725"/>
                <a:gd name="connsiteY1" fmla="*/ 12700 h 124162"/>
                <a:gd name="connsiteX2" fmla="*/ 28575 w 85725"/>
                <a:gd name="connsiteY2" fmla="*/ 28575 h 124162"/>
                <a:gd name="connsiteX3" fmla="*/ 22225 w 85725"/>
                <a:gd name="connsiteY3" fmla="*/ 41275 h 124162"/>
                <a:gd name="connsiteX4" fmla="*/ 15875 w 85725"/>
                <a:gd name="connsiteY4" fmla="*/ 50800 h 124162"/>
                <a:gd name="connsiteX5" fmla="*/ 9525 w 85725"/>
                <a:gd name="connsiteY5" fmla="*/ 79375 h 124162"/>
                <a:gd name="connsiteX6" fmla="*/ 6350 w 85725"/>
                <a:gd name="connsiteY6" fmla="*/ 88900 h 124162"/>
                <a:gd name="connsiteX7" fmla="*/ 0 w 85725"/>
                <a:gd name="connsiteY7" fmla="*/ 111125 h 124162"/>
                <a:gd name="connsiteX8" fmla="*/ 22225 w 85725"/>
                <a:gd name="connsiteY8" fmla="*/ 117475 h 124162"/>
                <a:gd name="connsiteX9" fmla="*/ 34925 w 85725"/>
                <a:gd name="connsiteY9" fmla="*/ 98425 h 124162"/>
                <a:gd name="connsiteX10" fmla="*/ 47625 w 85725"/>
                <a:gd name="connsiteY10" fmla="*/ 85725 h 124162"/>
                <a:gd name="connsiteX11" fmla="*/ 69850 w 85725"/>
                <a:gd name="connsiteY11" fmla="*/ 60325 h 124162"/>
                <a:gd name="connsiteX12" fmla="*/ 76200 w 85725"/>
                <a:gd name="connsiteY12" fmla="*/ 50800 h 124162"/>
                <a:gd name="connsiteX13" fmla="*/ 85725 w 85725"/>
                <a:gd name="connsiteY13" fmla="*/ 47625 h 124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5725" h="124162">
                  <a:moveTo>
                    <a:pt x="60325" y="0"/>
                  </a:moveTo>
                  <a:cubicBezTo>
                    <a:pt x="55033" y="4233"/>
                    <a:pt x="49242" y="7908"/>
                    <a:pt x="44450" y="12700"/>
                  </a:cubicBezTo>
                  <a:cubicBezTo>
                    <a:pt x="23283" y="33867"/>
                    <a:pt x="53975" y="11642"/>
                    <a:pt x="28575" y="28575"/>
                  </a:cubicBezTo>
                  <a:cubicBezTo>
                    <a:pt x="26458" y="32808"/>
                    <a:pt x="24573" y="37166"/>
                    <a:pt x="22225" y="41275"/>
                  </a:cubicBezTo>
                  <a:cubicBezTo>
                    <a:pt x="20332" y="44588"/>
                    <a:pt x="17378" y="47293"/>
                    <a:pt x="15875" y="50800"/>
                  </a:cubicBezTo>
                  <a:cubicBezTo>
                    <a:pt x="13919" y="55363"/>
                    <a:pt x="10429" y="75759"/>
                    <a:pt x="9525" y="79375"/>
                  </a:cubicBezTo>
                  <a:cubicBezTo>
                    <a:pt x="8713" y="82622"/>
                    <a:pt x="7269" y="85682"/>
                    <a:pt x="6350" y="88900"/>
                  </a:cubicBezTo>
                  <a:cubicBezTo>
                    <a:pt x="-1623" y="116807"/>
                    <a:pt x="7613" y="88287"/>
                    <a:pt x="0" y="111125"/>
                  </a:cubicBezTo>
                  <a:cubicBezTo>
                    <a:pt x="3536" y="121732"/>
                    <a:pt x="3096" y="130866"/>
                    <a:pt x="22225" y="117475"/>
                  </a:cubicBezTo>
                  <a:cubicBezTo>
                    <a:pt x="28477" y="113098"/>
                    <a:pt x="29529" y="103821"/>
                    <a:pt x="34925" y="98425"/>
                  </a:cubicBezTo>
                  <a:cubicBezTo>
                    <a:pt x="39158" y="94192"/>
                    <a:pt x="43885" y="90400"/>
                    <a:pt x="47625" y="85725"/>
                  </a:cubicBezTo>
                  <a:cubicBezTo>
                    <a:pt x="68792" y="59267"/>
                    <a:pt x="50800" y="73025"/>
                    <a:pt x="69850" y="60325"/>
                  </a:cubicBezTo>
                  <a:cubicBezTo>
                    <a:pt x="71967" y="57150"/>
                    <a:pt x="73220" y="53184"/>
                    <a:pt x="76200" y="50800"/>
                  </a:cubicBezTo>
                  <a:cubicBezTo>
                    <a:pt x="78813" y="48709"/>
                    <a:pt x="85725" y="47625"/>
                    <a:pt x="85725" y="47625"/>
                  </a:cubicBezTo>
                </a:path>
              </a:pathLst>
            </a:custGeom>
            <a:solidFill>
              <a:srgbClr val="FFC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p>
          </p:txBody>
        </p:sp>
        <p:sp>
          <p:nvSpPr>
            <p:cNvPr id="63" name="フリーフォーム 69">
              <a:extLst>
                <a:ext uri="{FF2B5EF4-FFF2-40B4-BE49-F238E27FC236}">
                  <a16:creationId xmlns:a16="http://schemas.microsoft.com/office/drawing/2014/main" id="{5F635836-450E-7852-172E-A364F1D00E2B}"/>
                </a:ext>
              </a:extLst>
            </p:cNvPr>
            <p:cNvSpPr/>
            <p:nvPr/>
          </p:nvSpPr>
          <p:spPr>
            <a:xfrm>
              <a:off x="2113252" y="1684313"/>
              <a:ext cx="33302" cy="40118"/>
            </a:xfrm>
            <a:custGeom>
              <a:avLst/>
              <a:gdLst>
                <a:gd name="connsiteX0" fmla="*/ 43065 w 57331"/>
                <a:gd name="connsiteY0" fmla="*/ 0 h 69064"/>
                <a:gd name="connsiteX1" fmla="*/ 14490 w 57331"/>
                <a:gd name="connsiteY1" fmla="*/ 35719 h 69064"/>
                <a:gd name="connsiteX2" fmla="*/ 7347 w 57331"/>
                <a:gd name="connsiteY2" fmla="*/ 50007 h 69064"/>
                <a:gd name="connsiteX3" fmla="*/ 2584 w 57331"/>
                <a:gd name="connsiteY3" fmla="*/ 57150 h 69064"/>
                <a:gd name="connsiteX4" fmla="*/ 203 w 57331"/>
                <a:gd name="connsiteY4" fmla="*/ 64294 h 69064"/>
                <a:gd name="connsiteX5" fmla="*/ 16872 w 57331"/>
                <a:gd name="connsiteY5" fmla="*/ 66675 h 69064"/>
                <a:gd name="connsiteX6" fmla="*/ 28778 w 57331"/>
                <a:gd name="connsiteY6" fmla="*/ 52388 h 69064"/>
                <a:gd name="connsiteX7" fmla="*/ 35922 w 57331"/>
                <a:gd name="connsiteY7" fmla="*/ 47625 h 69064"/>
                <a:gd name="connsiteX8" fmla="*/ 45447 w 57331"/>
                <a:gd name="connsiteY8" fmla="*/ 40482 h 69064"/>
                <a:gd name="connsiteX9" fmla="*/ 52590 w 57331"/>
                <a:gd name="connsiteY9" fmla="*/ 35719 h 69064"/>
                <a:gd name="connsiteX10" fmla="*/ 43065 w 57331"/>
                <a:gd name="connsiteY10" fmla="*/ 0 h 6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331" h="69064">
                  <a:moveTo>
                    <a:pt x="43065" y="0"/>
                  </a:moveTo>
                  <a:cubicBezTo>
                    <a:pt x="36715" y="0"/>
                    <a:pt x="23851" y="23683"/>
                    <a:pt x="14490" y="35719"/>
                  </a:cubicBezTo>
                  <a:cubicBezTo>
                    <a:pt x="4935" y="48005"/>
                    <a:pt x="13616" y="37470"/>
                    <a:pt x="7347" y="50007"/>
                  </a:cubicBezTo>
                  <a:cubicBezTo>
                    <a:pt x="6067" y="52567"/>
                    <a:pt x="4172" y="54769"/>
                    <a:pt x="2584" y="57150"/>
                  </a:cubicBezTo>
                  <a:cubicBezTo>
                    <a:pt x="1790" y="59531"/>
                    <a:pt x="-729" y="61963"/>
                    <a:pt x="203" y="64294"/>
                  </a:cubicBezTo>
                  <a:cubicBezTo>
                    <a:pt x="3492" y="72517"/>
                    <a:pt x="12092" y="67870"/>
                    <a:pt x="16872" y="66675"/>
                  </a:cubicBezTo>
                  <a:cubicBezTo>
                    <a:pt x="34274" y="55073"/>
                    <a:pt x="13672" y="70514"/>
                    <a:pt x="28778" y="52388"/>
                  </a:cubicBezTo>
                  <a:cubicBezTo>
                    <a:pt x="30610" y="50189"/>
                    <a:pt x="33593" y="49289"/>
                    <a:pt x="35922" y="47625"/>
                  </a:cubicBezTo>
                  <a:cubicBezTo>
                    <a:pt x="39151" y="45318"/>
                    <a:pt x="42218" y="42789"/>
                    <a:pt x="45447" y="40482"/>
                  </a:cubicBezTo>
                  <a:cubicBezTo>
                    <a:pt x="47776" y="38819"/>
                    <a:pt x="50392" y="37551"/>
                    <a:pt x="52590" y="35719"/>
                  </a:cubicBezTo>
                  <a:cubicBezTo>
                    <a:pt x="65184" y="25223"/>
                    <a:pt x="49415" y="0"/>
                    <a:pt x="43065" y="0"/>
                  </a:cubicBezTo>
                  <a:close/>
                </a:path>
              </a:pathLst>
            </a:custGeom>
            <a:solidFill>
              <a:srgbClr val="FFC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p>
          </p:txBody>
        </p:sp>
        <p:cxnSp>
          <p:nvCxnSpPr>
            <p:cNvPr id="68" name="直線コネクタ 67">
              <a:extLst>
                <a:ext uri="{FF2B5EF4-FFF2-40B4-BE49-F238E27FC236}">
                  <a16:creationId xmlns:a16="http://schemas.microsoft.com/office/drawing/2014/main" id="{0A373833-39F0-15B4-5911-E7241EFD2846}"/>
                </a:ext>
              </a:extLst>
            </p:cNvPr>
            <p:cNvCxnSpPr/>
            <p:nvPr/>
          </p:nvCxnSpPr>
          <p:spPr>
            <a:xfrm>
              <a:off x="1233801" y="1011762"/>
              <a:ext cx="77460" cy="85471"/>
            </a:xfrm>
            <a:prstGeom prst="line">
              <a:avLst/>
            </a:prstGeom>
            <a:ln w="25400" cap="rnd">
              <a:solidFill>
                <a:schemeClr val="accent1">
                  <a:lumMod val="40000"/>
                  <a:lumOff val="60000"/>
                </a:schemeClr>
              </a:solidFill>
              <a:round/>
            </a:ln>
          </p:spPr>
          <p:style>
            <a:lnRef idx="1">
              <a:schemeClr val="accent1"/>
            </a:lnRef>
            <a:fillRef idx="0">
              <a:schemeClr val="accent1"/>
            </a:fillRef>
            <a:effectRef idx="0">
              <a:schemeClr val="accent1"/>
            </a:effectRef>
            <a:fontRef idx="minor">
              <a:schemeClr val="tx1"/>
            </a:fontRef>
          </p:style>
        </p:cxnSp>
        <p:cxnSp>
          <p:nvCxnSpPr>
            <p:cNvPr id="91" name="直線コネクタ 90">
              <a:extLst>
                <a:ext uri="{FF2B5EF4-FFF2-40B4-BE49-F238E27FC236}">
                  <a16:creationId xmlns:a16="http://schemas.microsoft.com/office/drawing/2014/main" id="{D8111D1E-4AB2-DB71-C7E7-2CBEF13DF281}"/>
                </a:ext>
              </a:extLst>
            </p:cNvPr>
            <p:cNvCxnSpPr/>
            <p:nvPr/>
          </p:nvCxnSpPr>
          <p:spPr>
            <a:xfrm>
              <a:off x="1362402" y="917911"/>
              <a:ext cx="97210" cy="107263"/>
            </a:xfrm>
            <a:prstGeom prst="line">
              <a:avLst/>
            </a:prstGeom>
            <a:ln w="25400" cap="rnd">
              <a:solidFill>
                <a:schemeClr val="accent1">
                  <a:lumMod val="40000"/>
                  <a:lumOff val="60000"/>
                </a:schemeClr>
              </a:solidFill>
              <a:round/>
            </a:ln>
          </p:spPr>
          <p:style>
            <a:lnRef idx="1">
              <a:schemeClr val="accent1"/>
            </a:lnRef>
            <a:fillRef idx="0">
              <a:schemeClr val="accent1"/>
            </a:fillRef>
            <a:effectRef idx="0">
              <a:schemeClr val="accent1"/>
            </a:effectRef>
            <a:fontRef idx="minor">
              <a:schemeClr val="tx1"/>
            </a:fontRef>
          </p:style>
        </p:cxnSp>
        <p:cxnSp>
          <p:nvCxnSpPr>
            <p:cNvPr id="93" name="直線コネクタ 92">
              <a:extLst>
                <a:ext uri="{FF2B5EF4-FFF2-40B4-BE49-F238E27FC236}">
                  <a16:creationId xmlns:a16="http://schemas.microsoft.com/office/drawing/2014/main" id="{018EF312-A8B4-01AD-DC62-79AD752B6847}"/>
                </a:ext>
              </a:extLst>
            </p:cNvPr>
            <p:cNvCxnSpPr/>
            <p:nvPr/>
          </p:nvCxnSpPr>
          <p:spPr>
            <a:xfrm>
              <a:off x="1204744" y="1120363"/>
              <a:ext cx="97210" cy="107263"/>
            </a:xfrm>
            <a:prstGeom prst="line">
              <a:avLst/>
            </a:prstGeom>
            <a:ln w="25400" cap="rnd">
              <a:solidFill>
                <a:schemeClr val="accent1">
                  <a:lumMod val="40000"/>
                  <a:lumOff val="60000"/>
                </a:schemeClr>
              </a:solidFill>
              <a:round/>
            </a:ln>
          </p:spPr>
          <p:style>
            <a:lnRef idx="1">
              <a:schemeClr val="accent1"/>
            </a:lnRef>
            <a:fillRef idx="0">
              <a:schemeClr val="accent1"/>
            </a:fillRef>
            <a:effectRef idx="0">
              <a:schemeClr val="accent1"/>
            </a:effectRef>
            <a:fontRef idx="minor">
              <a:schemeClr val="tx1"/>
            </a:fontRef>
          </p:style>
        </p:cxnSp>
        <p:cxnSp>
          <p:nvCxnSpPr>
            <p:cNvPr id="94" name="直線コネクタ 93">
              <a:extLst>
                <a:ext uri="{FF2B5EF4-FFF2-40B4-BE49-F238E27FC236}">
                  <a16:creationId xmlns:a16="http://schemas.microsoft.com/office/drawing/2014/main" id="{30FAE06B-5302-6A40-A0B7-228B7F1983AB}"/>
                </a:ext>
              </a:extLst>
            </p:cNvPr>
            <p:cNvCxnSpPr/>
            <p:nvPr/>
          </p:nvCxnSpPr>
          <p:spPr>
            <a:xfrm>
              <a:off x="1482591" y="1056311"/>
              <a:ext cx="49128" cy="54208"/>
            </a:xfrm>
            <a:prstGeom prst="line">
              <a:avLst/>
            </a:prstGeom>
            <a:ln w="25400" cap="rnd">
              <a:solidFill>
                <a:schemeClr val="accent1">
                  <a:lumMod val="40000"/>
                  <a:lumOff val="60000"/>
                </a:schemeClr>
              </a:solidFill>
              <a:round/>
            </a:ln>
          </p:spPr>
          <p:style>
            <a:lnRef idx="1">
              <a:schemeClr val="accent1"/>
            </a:lnRef>
            <a:fillRef idx="0">
              <a:schemeClr val="accent1"/>
            </a:fillRef>
            <a:effectRef idx="0">
              <a:schemeClr val="accent1"/>
            </a:effectRef>
            <a:fontRef idx="minor">
              <a:schemeClr val="tx1"/>
            </a:fontRef>
          </p:style>
        </p:cxnSp>
        <p:cxnSp>
          <p:nvCxnSpPr>
            <p:cNvPr id="95" name="直線コネクタ 94">
              <a:extLst>
                <a:ext uri="{FF2B5EF4-FFF2-40B4-BE49-F238E27FC236}">
                  <a16:creationId xmlns:a16="http://schemas.microsoft.com/office/drawing/2014/main" id="{538AE19A-CBE4-E239-4854-8C276624B963}"/>
                </a:ext>
              </a:extLst>
            </p:cNvPr>
            <p:cNvCxnSpPr/>
            <p:nvPr/>
          </p:nvCxnSpPr>
          <p:spPr>
            <a:xfrm>
              <a:off x="1350120" y="1051651"/>
              <a:ext cx="123828" cy="136633"/>
            </a:xfrm>
            <a:prstGeom prst="line">
              <a:avLst/>
            </a:prstGeom>
            <a:ln w="25400" cap="rnd">
              <a:solidFill>
                <a:schemeClr val="accent1">
                  <a:lumMod val="40000"/>
                  <a:lumOff val="60000"/>
                </a:schemeClr>
              </a:solidFill>
              <a:round/>
            </a:ln>
          </p:spPr>
          <p:style>
            <a:lnRef idx="1">
              <a:schemeClr val="accent1"/>
            </a:lnRef>
            <a:fillRef idx="0">
              <a:schemeClr val="accent1"/>
            </a:fillRef>
            <a:effectRef idx="0">
              <a:schemeClr val="accent1"/>
            </a:effectRef>
            <a:fontRef idx="minor">
              <a:schemeClr val="tx1"/>
            </a:fontRef>
          </p:style>
        </p:cxnSp>
        <p:cxnSp>
          <p:nvCxnSpPr>
            <p:cNvPr id="101" name="直線コネクタ 100">
              <a:extLst>
                <a:ext uri="{FF2B5EF4-FFF2-40B4-BE49-F238E27FC236}">
                  <a16:creationId xmlns:a16="http://schemas.microsoft.com/office/drawing/2014/main" id="{F3E974C4-26E2-C275-B0EC-B2F5C4C81644}"/>
                </a:ext>
              </a:extLst>
            </p:cNvPr>
            <p:cNvCxnSpPr/>
            <p:nvPr/>
          </p:nvCxnSpPr>
          <p:spPr>
            <a:xfrm>
              <a:off x="1333547" y="1123455"/>
              <a:ext cx="77460" cy="85471"/>
            </a:xfrm>
            <a:prstGeom prst="line">
              <a:avLst/>
            </a:prstGeom>
            <a:ln w="25400" cap="rnd">
              <a:solidFill>
                <a:schemeClr val="accent1">
                  <a:lumMod val="40000"/>
                  <a:lumOff val="60000"/>
                </a:schemeClr>
              </a:solidFill>
              <a:round/>
            </a:ln>
          </p:spPr>
          <p:style>
            <a:lnRef idx="1">
              <a:schemeClr val="accent1"/>
            </a:lnRef>
            <a:fillRef idx="0">
              <a:schemeClr val="accent1"/>
            </a:fillRef>
            <a:effectRef idx="0">
              <a:schemeClr val="accent1"/>
            </a:effectRef>
            <a:fontRef idx="minor">
              <a:schemeClr val="tx1"/>
            </a:fontRef>
          </p:style>
        </p:cxnSp>
        <p:cxnSp>
          <p:nvCxnSpPr>
            <p:cNvPr id="109" name="直線コネクタ 108">
              <a:extLst>
                <a:ext uri="{FF2B5EF4-FFF2-40B4-BE49-F238E27FC236}">
                  <a16:creationId xmlns:a16="http://schemas.microsoft.com/office/drawing/2014/main" id="{4848F7D2-CA5D-5CCE-F1BD-AC34296E87D4}"/>
                </a:ext>
              </a:extLst>
            </p:cNvPr>
            <p:cNvCxnSpPr/>
            <p:nvPr/>
          </p:nvCxnSpPr>
          <p:spPr>
            <a:xfrm>
              <a:off x="2389863" y="995045"/>
              <a:ext cx="127927" cy="141156"/>
            </a:xfrm>
            <a:prstGeom prst="line">
              <a:avLst/>
            </a:prstGeom>
            <a:ln w="25400" cap="rnd">
              <a:solidFill>
                <a:schemeClr val="accent1">
                  <a:lumMod val="40000"/>
                  <a:lumOff val="60000"/>
                </a:schemeClr>
              </a:solidFill>
              <a:round/>
            </a:ln>
          </p:spPr>
          <p:style>
            <a:lnRef idx="1">
              <a:schemeClr val="accent1"/>
            </a:lnRef>
            <a:fillRef idx="0">
              <a:schemeClr val="accent1"/>
            </a:fillRef>
            <a:effectRef idx="0">
              <a:schemeClr val="accent1"/>
            </a:effectRef>
            <a:fontRef idx="minor">
              <a:schemeClr val="tx1"/>
            </a:fontRef>
          </p:style>
        </p:cxnSp>
        <p:cxnSp>
          <p:nvCxnSpPr>
            <p:cNvPr id="125" name="直線コネクタ 124">
              <a:extLst>
                <a:ext uri="{FF2B5EF4-FFF2-40B4-BE49-F238E27FC236}">
                  <a16:creationId xmlns:a16="http://schemas.microsoft.com/office/drawing/2014/main" id="{A25263BF-B4B7-A587-B391-E6A0A1429E83}"/>
                </a:ext>
              </a:extLst>
            </p:cNvPr>
            <p:cNvCxnSpPr/>
            <p:nvPr/>
          </p:nvCxnSpPr>
          <p:spPr>
            <a:xfrm>
              <a:off x="2420579" y="1130421"/>
              <a:ext cx="97210" cy="107263"/>
            </a:xfrm>
            <a:prstGeom prst="line">
              <a:avLst/>
            </a:prstGeom>
            <a:ln w="25400" cap="rnd">
              <a:solidFill>
                <a:schemeClr val="accent1">
                  <a:lumMod val="40000"/>
                  <a:lumOff val="60000"/>
                </a:schemeClr>
              </a:solidFill>
              <a:round/>
            </a:ln>
          </p:spPr>
          <p:style>
            <a:lnRef idx="1">
              <a:schemeClr val="accent1"/>
            </a:lnRef>
            <a:fillRef idx="0">
              <a:schemeClr val="accent1"/>
            </a:fillRef>
            <a:effectRef idx="0">
              <a:schemeClr val="accent1"/>
            </a:effectRef>
            <a:fontRef idx="minor">
              <a:schemeClr val="tx1"/>
            </a:fontRef>
          </p:style>
        </p:cxnSp>
        <p:cxnSp>
          <p:nvCxnSpPr>
            <p:cNvPr id="126" name="直線コネクタ 125">
              <a:extLst>
                <a:ext uri="{FF2B5EF4-FFF2-40B4-BE49-F238E27FC236}">
                  <a16:creationId xmlns:a16="http://schemas.microsoft.com/office/drawing/2014/main" id="{3B66088E-2718-393C-AB5D-F2A400F0EF3E}"/>
                </a:ext>
              </a:extLst>
            </p:cNvPr>
            <p:cNvCxnSpPr/>
            <p:nvPr/>
          </p:nvCxnSpPr>
          <p:spPr>
            <a:xfrm>
              <a:off x="1313797" y="1500545"/>
              <a:ext cx="97210" cy="107263"/>
            </a:xfrm>
            <a:prstGeom prst="line">
              <a:avLst/>
            </a:prstGeom>
            <a:ln w="25400" cap="rnd">
              <a:solidFill>
                <a:schemeClr val="accent1">
                  <a:lumMod val="40000"/>
                  <a:lumOff val="60000"/>
                </a:schemeClr>
              </a:solidFill>
              <a:round/>
            </a:ln>
          </p:spPr>
          <p:style>
            <a:lnRef idx="1">
              <a:schemeClr val="accent1"/>
            </a:lnRef>
            <a:fillRef idx="0">
              <a:schemeClr val="accent1"/>
            </a:fillRef>
            <a:effectRef idx="0">
              <a:schemeClr val="accent1"/>
            </a:effectRef>
            <a:fontRef idx="minor">
              <a:schemeClr val="tx1"/>
            </a:fontRef>
          </p:style>
        </p:cxnSp>
        <p:cxnSp>
          <p:nvCxnSpPr>
            <p:cNvPr id="127" name="直線コネクタ 126">
              <a:extLst>
                <a:ext uri="{FF2B5EF4-FFF2-40B4-BE49-F238E27FC236}">
                  <a16:creationId xmlns:a16="http://schemas.microsoft.com/office/drawing/2014/main" id="{1D27EA35-2152-57C4-321C-108C85253FF9}"/>
                </a:ext>
              </a:extLst>
            </p:cNvPr>
            <p:cNvCxnSpPr/>
            <p:nvPr/>
          </p:nvCxnSpPr>
          <p:spPr>
            <a:xfrm>
              <a:off x="1150581" y="1410597"/>
              <a:ext cx="77460" cy="85471"/>
            </a:xfrm>
            <a:prstGeom prst="line">
              <a:avLst/>
            </a:prstGeom>
            <a:ln w="25400" cap="rnd">
              <a:solidFill>
                <a:schemeClr val="accent1">
                  <a:lumMod val="40000"/>
                  <a:lumOff val="60000"/>
                </a:schemeClr>
              </a:solidFill>
              <a:round/>
            </a:ln>
          </p:spPr>
          <p:style>
            <a:lnRef idx="1">
              <a:schemeClr val="accent1"/>
            </a:lnRef>
            <a:fillRef idx="0">
              <a:schemeClr val="accent1"/>
            </a:fillRef>
            <a:effectRef idx="0">
              <a:schemeClr val="accent1"/>
            </a:effectRef>
            <a:fontRef idx="minor">
              <a:schemeClr val="tx1"/>
            </a:fontRef>
          </p:style>
        </p:cxnSp>
        <p:cxnSp>
          <p:nvCxnSpPr>
            <p:cNvPr id="142" name="直線コネクタ 141">
              <a:extLst>
                <a:ext uri="{FF2B5EF4-FFF2-40B4-BE49-F238E27FC236}">
                  <a16:creationId xmlns:a16="http://schemas.microsoft.com/office/drawing/2014/main" id="{002A1AEA-9931-708A-4EE3-A712CD441CFC}"/>
                </a:ext>
              </a:extLst>
            </p:cNvPr>
            <p:cNvCxnSpPr/>
            <p:nvPr/>
          </p:nvCxnSpPr>
          <p:spPr>
            <a:xfrm>
              <a:off x="1250327" y="1522289"/>
              <a:ext cx="77460" cy="85471"/>
            </a:xfrm>
            <a:prstGeom prst="line">
              <a:avLst/>
            </a:prstGeom>
            <a:ln w="25400" cap="rnd">
              <a:solidFill>
                <a:schemeClr val="accent1">
                  <a:lumMod val="40000"/>
                  <a:lumOff val="60000"/>
                </a:schemeClr>
              </a:solidFill>
              <a:round/>
            </a:ln>
          </p:spPr>
          <p:style>
            <a:lnRef idx="1">
              <a:schemeClr val="accent1"/>
            </a:lnRef>
            <a:fillRef idx="0">
              <a:schemeClr val="accent1"/>
            </a:fillRef>
            <a:effectRef idx="0">
              <a:schemeClr val="accent1"/>
            </a:effectRef>
            <a:fontRef idx="minor">
              <a:schemeClr val="tx1"/>
            </a:fontRef>
          </p:style>
        </p:cxnSp>
        <p:cxnSp>
          <p:nvCxnSpPr>
            <p:cNvPr id="143" name="直線コネクタ 142">
              <a:extLst>
                <a:ext uri="{FF2B5EF4-FFF2-40B4-BE49-F238E27FC236}">
                  <a16:creationId xmlns:a16="http://schemas.microsoft.com/office/drawing/2014/main" id="{485FCBFF-E4C3-038B-7E46-692ECCB36718}"/>
                </a:ext>
              </a:extLst>
            </p:cNvPr>
            <p:cNvCxnSpPr/>
            <p:nvPr/>
          </p:nvCxnSpPr>
          <p:spPr>
            <a:xfrm>
              <a:off x="1332979" y="1429156"/>
              <a:ext cx="97210" cy="107263"/>
            </a:xfrm>
            <a:prstGeom prst="line">
              <a:avLst/>
            </a:prstGeom>
            <a:ln w="25400" cap="rnd">
              <a:solidFill>
                <a:schemeClr val="accent1">
                  <a:lumMod val="40000"/>
                  <a:lumOff val="60000"/>
                </a:schemeClr>
              </a:solidFill>
              <a:round/>
            </a:ln>
          </p:spPr>
          <p:style>
            <a:lnRef idx="1">
              <a:schemeClr val="accent1"/>
            </a:lnRef>
            <a:fillRef idx="0">
              <a:schemeClr val="accent1"/>
            </a:fillRef>
            <a:effectRef idx="0">
              <a:schemeClr val="accent1"/>
            </a:effectRef>
            <a:fontRef idx="minor">
              <a:schemeClr val="tx1"/>
            </a:fontRef>
          </p:style>
        </p:cxnSp>
        <p:cxnSp>
          <p:nvCxnSpPr>
            <p:cNvPr id="148" name="直線コネクタ 147">
              <a:extLst>
                <a:ext uri="{FF2B5EF4-FFF2-40B4-BE49-F238E27FC236}">
                  <a16:creationId xmlns:a16="http://schemas.microsoft.com/office/drawing/2014/main" id="{97F5B0EE-2193-A1A3-01AE-FDD7D7D11AF6}"/>
                </a:ext>
              </a:extLst>
            </p:cNvPr>
            <p:cNvCxnSpPr/>
            <p:nvPr/>
          </p:nvCxnSpPr>
          <p:spPr>
            <a:xfrm>
              <a:off x="1453168" y="1567556"/>
              <a:ext cx="49128" cy="54208"/>
            </a:xfrm>
            <a:prstGeom prst="line">
              <a:avLst/>
            </a:prstGeom>
            <a:ln w="25400" cap="rnd">
              <a:solidFill>
                <a:schemeClr val="accent1">
                  <a:lumMod val="40000"/>
                  <a:lumOff val="60000"/>
                </a:schemeClr>
              </a:solidFill>
              <a:round/>
            </a:ln>
          </p:spPr>
          <p:style>
            <a:lnRef idx="1">
              <a:schemeClr val="accent1"/>
            </a:lnRef>
            <a:fillRef idx="0">
              <a:schemeClr val="accent1"/>
            </a:fillRef>
            <a:effectRef idx="0">
              <a:schemeClr val="accent1"/>
            </a:effectRef>
            <a:fontRef idx="minor">
              <a:schemeClr val="tx1"/>
            </a:fontRef>
          </p:style>
        </p:cxnSp>
        <p:cxnSp>
          <p:nvCxnSpPr>
            <p:cNvPr id="150" name="直線コネクタ 149">
              <a:extLst>
                <a:ext uri="{FF2B5EF4-FFF2-40B4-BE49-F238E27FC236}">
                  <a16:creationId xmlns:a16="http://schemas.microsoft.com/office/drawing/2014/main" id="{18042F45-DAA5-8EF4-1951-15F3C99D2D01}"/>
                </a:ext>
              </a:extLst>
            </p:cNvPr>
            <p:cNvCxnSpPr/>
            <p:nvPr/>
          </p:nvCxnSpPr>
          <p:spPr>
            <a:xfrm>
              <a:off x="2573090" y="1089899"/>
              <a:ext cx="97210" cy="107263"/>
            </a:xfrm>
            <a:prstGeom prst="line">
              <a:avLst/>
            </a:prstGeom>
            <a:ln w="25400" cap="rnd">
              <a:solidFill>
                <a:schemeClr val="accent1">
                  <a:lumMod val="40000"/>
                  <a:lumOff val="60000"/>
                </a:schemeClr>
              </a:solidFill>
              <a:round/>
            </a:ln>
          </p:spPr>
          <p:style>
            <a:lnRef idx="1">
              <a:schemeClr val="accent1"/>
            </a:lnRef>
            <a:fillRef idx="0">
              <a:schemeClr val="accent1"/>
            </a:fillRef>
            <a:effectRef idx="0">
              <a:schemeClr val="accent1"/>
            </a:effectRef>
            <a:fontRef idx="minor">
              <a:schemeClr val="tx1"/>
            </a:fontRef>
          </p:style>
        </p:cxnSp>
        <p:cxnSp>
          <p:nvCxnSpPr>
            <p:cNvPr id="153" name="直線コネクタ 152">
              <a:extLst>
                <a:ext uri="{FF2B5EF4-FFF2-40B4-BE49-F238E27FC236}">
                  <a16:creationId xmlns:a16="http://schemas.microsoft.com/office/drawing/2014/main" id="{2D4C4380-F02E-C795-2BEA-8EBF4E77D9DD}"/>
                </a:ext>
              </a:extLst>
            </p:cNvPr>
            <p:cNvCxnSpPr/>
            <p:nvPr/>
          </p:nvCxnSpPr>
          <p:spPr>
            <a:xfrm>
              <a:off x="2548447" y="946164"/>
              <a:ext cx="97210" cy="107263"/>
            </a:xfrm>
            <a:prstGeom prst="line">
              <a:avLst/>
            </a:prstGeom>
            <a:ln w="25400" cap="rnd">
              <a:solidFill>
                <a:schemeClr val="accent1">
                  <a:lumMod val="40000"/>
                  <a:lumOff val="60000"/>
                </a:schemeClr>
              </a:solidFill>
              <a:round/>
            </a:ln>
          </p:spPr>
          <p:style>
            <a:lnRef idx="1">
              <a:schemeClr val="accent1"/>
            </a:lnRef>
            <a:fillRef idx="0">
              <a:schemeClr val="accent1"/>
            </a:fillRef>
            <a:effectRef idx="0">
              <a:schemeClr val="accent1"/>
            </a:effectRef>
            <a:fontRef idx="minor">
              <a:schemeClr val="tx1"/>
            </a:fontRef>
          </p:style>
        </p:cxnSp>
        <p:cxnSp>
          <p:nvCxnSpPr>
            <p:cNvPr id="154" name="直線コネクタ 153">
              <a:extLst>
                <a:ext uri="{FF2B5EF4-FFF2-40B4-BE49-F238E27FC236}">
                  <a16:creationId xmlns:a16="http://schemas.microsoft.com/office/drawing/2014/main" id="{542BF158-AE2D-1581-A80B-DC76C0A47354}"/>
                </a:ext>
              </a:extLst>
            </p:cNvPr>
            <p:cNvCxnSpPr/>
            <p:nvPr/>
          </p:nvCxnSpPr>
          <p:spPr>
            <a:xfrm>
              <a:off x="2712461" y="1156910"/>
              <a:ext cx="49128" cy="54208"/>
            </a:xfrm>
            <a:prstGeom prst="line">
              <a:avLst/>
            </a:prstGeom>
            <a:ln w="25400" cap="rnd">
              <a:solidFill>
                <a:schemeClr val="accent1">
                  <a:lumMod val="40000"/>
                  <a:lumOff val="60000"/>
                </a:schemeClr>
              </a:solidFill>
              <a:round/>
            </a:ln>
          </p:spPr>
          <p:style>
            <a:lnRef idx="1">
              <a:schemeClr val="accent1"/>
            </a:lnRef>
            <a:fillRef idx="0">
              <a:schemeClr val="accent1"/>
            </a:fillRef>
            <a:effectRef idx="0">
              <a:schemeClr val="accent1"/>
            </a:effectRef>
            <a:fontRef idx="minor">
              <a:schemeClr val="tx1"/>
            </a:fontRef>
          </p:style>
        </p:cxnSp>
        <p:cxnSp>
          <p:nvCxnSpPr>
            <p:cNvPr id="155" name="直線コネクタ 154">
              <a:extLst>
                <a:ext uri="{FF2B5EF4-FFF2-40B4-BE49-F238E27FC236}">
                  <a16:creationId xmlns:a16="http://schemas.microsoft.com/office/drawing/2014/main" id="{92A5226A-8454-4223-199B-BABAF820A357}"/>
                </a:ext>
              </a:extLst>
            </p:cNvPr>
            <p:cNvCxnSpPr/>
            <p:nvPr/>
          </p:nvCxnSpPr>
          <p:spPr>
            <a:xfrm>
              <a:off x="1054913" y="1666793"/>
              <a:ext cx="127927" cy="141156"/>
            </a:xfrm>
            <a:prstGeom prst="line">
              <a:avLst/>
            </a:prstGeom>
            <a:ln w="25400" cap="rnd">
              <a:solidFill>
                <a:schemeClr val="accent1">
                  <a:lumMod val="40000"/>
                  <a:lumOff val="60000"/>
                </a:schemeClr>
              </a:solidFill>
              <a:round/>
            </a:ln>
          </p:spPr>
          <p:style>
            <a:lnRef idx="1">
              <a:schemeClr val="accent1"/>
            </a:lnRef>
            <a:fillRef idx="0">
              <a:schemeClr val="accent1"/>
            </a:fillRef>
            <a:effectRef idx="0">
              <a:schemeClr val="accent1"/>
            </a:effectRef>
            <a:fontRef idx="minor">
              <a:schemeClr val="tx1"/>
            </a:fontRef>
          </p:style>
        </p:cxnSp>
        <p:cxnSp>
          <p:nvCxnSpPr>
            <p:cNvPr id="166" name="直線コネクタ 165">
              <a:extLst>
                <a:ext uri="{FF2B5EF4-FFF2-40B4-BE49-F238E27FC236}">
                  <a16:creationId xmlns:a16="http://schemas.microsoft.com/office/drawing/2014/main" id="{D8642DF5-9E9C-4FF9-9D23-F36A543F0D06}"/>
                </a:ext>
              </a:extLst>
            </p:cNvPr>
            <p:cNvCxnSpPr/>
            <p:nvPr/>
          </p:nvCxnSpPr>
          <p:spPr>
            <a:xfrm>
              <a:off x="1246656" y="1621960"/>
              <a:ext cx="77460" cy="85471"/>
            </a:xfrm>
            <a:prstGeom prst="line">
              <a:avLst/>
            </a:prstGeom>
            <a:ln w="25400" cap="rnd">
              <a:solidFill>
                <a:schemeClr val="accent1">
                  <a:lumMod val="40000"/>
                  <a:lumOff val="60000"/>
                </a:schemeClr>
              </a:solidFill>
              <a:round/>
            </a:ln>
          </p:spPr>
          <p:style>
            <a:lnRef idx="1">
              <a:schemeClr val="accent1"/>
            </a:lnRef>
            <a:fillRef idx="0">
              <a:schemeClr val="accent1"/>
            </a:fillRef>
            <a:effectRef idx="0">
              <a:schemeClr val="accent1"/>
            </a:effectRef>
            <a:fontRef idx="minor">
              <a:schemeClr val="tx1"/>
            </a:fontRef>
          </p:style>
        </p:cxnSp>
        <p:cxnSp>
          <p:nvCxnSpPr>
            <p:cNvPr id="169" name="直線コネクタ 168">
              <a:extLst>
                <a:ext uri="{FF2B5EF4-FFF2-40B4-BE49-F238E27FC236}">
                  <a16:creationId xmlns:a16="http://schemas.microsoft.com/office/drawing/2014/main" id="{9A1A8C5E-A777-57B6-372D-84A803C2FC26}"/>
                </a:ext>
              </a:extLst>
            </p:cNvPr>
            <p:cNvCxnSpPr/>
            <p:nvPr/>
          </p:nvCxnSpPr>
          <p:spPr>
            <a:xfrm>
              <a:off x="1217599" y="1730561"/>
              <a:ext cx="97210" cy="107263"/>
            </a:xfrm>
            <a:prstGeom prst="line">
              <a:avLst/>
            </a:prstGeom>
            <a:ln w="25400" cap="rnd">
              <a:solidFill>
                <a:schemeClr val="accent1">
                  <a:lumMod val="40000"/>
                  <a:lumOff val="60000"/>
                </a:schemeClr>
              </a:solidFill>
              <a:round/>
            </a:ln>
          </p:spPr>
          <p:style>
            <a:lnRef idx="1">
              <a:schemeClr val="accent1"/>
            </a:lnRef>
            <a:fillRef idx="0">
              <a:schemeClr val="accent1"/>
            </a:fillRef>
            <a:effectRef idx="0">
              <a:schemeClr val="accent1"/>
            </a:effectRef>
            <a:fontRef idx="minor">
              <a:schemeClr val="tx1"/>
            </a:fontRef>
          </p:style>
        </p:cxnSp>
        <p:cxnSp>
          <p:nvCxnSpPr>
            <p:cNvPr id="170" name="直線コネクタ 169">
              <a:extLst>
                <a:ext uri="{FF2B5EF4-FFF2-40B4-BE49-F238E27FC236}">
                  <a16:creationId xmlns:a16="http://schemas.microsoft.com/office/drawing/2014/main" id="{FF639E85-E211-F091-F103-EF6667DD2EC9}"/>
                </a:ext>
              </a:extLst>
            </p:cNvPr>
            <p:cNvCxnSpPr/>
            <p:nvPr/>
          </p:nvCxnSpPr>
          <p:spPr>
            <a:xfrm>
              <a:off x="1346402" y="1733653"/>
              <a:ext cx="77460" cy="85471"/>
            </a:xfrm>
            <a:prstGeom prst="line">
              <a:avLst/>
            </a:prstGeom>
            <a:ln w="25400" cap="rnd">
              <a:solidFill>
                <a:schemeClr val="accent1">
                  <a:lumMod val="40000"/>
                  <a:lumOff val="60000"/>
                </a:schemeClr>
              </a:solidFill>
              <a:round/>
            </a:ln>
          </p:spPr>
          <p:style>
            <a:lnRef idx="1">
              <a:schemeClr val="accent1"/>
            </a:lnRef>
            <a:fillRef idx="0">
              <a:schemeClr val="accent1"/>
            </a:fillRef>
            <a:effectRef idx="0">
              <a:schemeClr val="accent1"/>
            </a:effectRef>
            <a:fontRef idx="minor">
              <a:schemeClr val="tx1"/>
            </a:fontRef>
          </p:style>
        </p:cxnSp>
        <p:sp>
          <p:nvSpPr>
            <p:cNvPr id="171" name="星 12 143">
              <a:extLst>
                <a:ext uri="{FF2B5EF4-FFF2-40B4-BE49-F238E27FC236}">
                  <a16:creationId xmlns:a16="http://schemas.microsoft.com/office/drawing/2014/main" id="{4B5D8E8A-03FB-2602-ECA6-6EB5FDE5187A}"/>
                </a:ext>
              </a:extLst>
            </p:cNvPr>
            <p:cNvSpPr/>
            <p:nvPr/>
          </p:nvSpPr>
          <p:spPr>
            <a:xfrm>
              <a:off x="2683622" y="995045"/>
              <a:ext cx="1154552" cy="1154552"/>
            </a:xfrm>
            <a:prstGeom prst="star12">
              <a:avLst>
                <a:gd name="adj" fmla="val 3015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2" name="テキスト ボックス 171">
              <a:extLst>
                <a:ext uri="{FF2B5EF4-FFF2-40B4-BE49-F238E27FC236}">
                  <a16:creationId xmlns:a16="http://schemas.microsoft.com/office/drawing/2014/main" id="{E1D4A38F-C3ED-7B96-E7DE-A9D4B5D47F8C}"/>
                </a:ext>
              </a:extLst>
            </p:cNvPr>
            <p:cNvSpPr txBox="1"/>
            <p:nvPr/>
          </p:nvSpPr>
          <p:spPr>
            <a:xfrm rot="985020">
              <a:off x="2860788" y="1134935"/>
              <a:ext cx="800219" cy="830997"/>
            </a:xfrm>
            <a:prstGeom prst="rect">
              <a:avLst/>
            </a:prstGeom>
            <a:noFill/>
          </p:spPr>
          <p:txBody>
            <a:bodyPr wrap="none" rtlCol="0">
              <a:spAutoFit/>
            </a:bodyPr>
            <a:lstStyle/>
            <a:p>
              <a:r>
                <a:rPr kumimoji="1" lang="ja-JP" altLang="en-US" sz="4800" dirty="0">
                  <a:latin typeface="HGP創英角ｺﾞｼｯｸUB" panose="020B0900000000000000" pitchFamily="50" charset="-128"/>
                  <a:ea typeface="HGP創英角ｺﾞｼｯｸUB" panose="020B0900000000000000" pitchFamily="50" charset="-128"/>
                </a:rPr>
                <a:t>！</a:t>
              </a:r>
            </a:p>
          </p:txBody>
        </p:sp>
        <p:sp>
          <p:nvSpPr>
            <p:cNvPr id="173" name="テキスト ボックス 172">
              <a:extLst>
                <a:ext uri="{FF2B5EF4-FFF2-40B4-BE49-F238E27FC236}">
                  <a16:creationId xmlns:a16="http://schemas.microsoft.com/office/drawing/2014/main" id="{1F84649A-B9B7-8D29-7C0A-79595423283A}"/>
                </a:ext>
              </a:extLst>
            </p:cNvPr>
            <p:cNvSpPr txBox="1"/>
            <p:nvPr/>
          </p:nvSpPr>
          <p:spPr>
            <a:xfrm rot="21238545">
              <a:off x="241811" y="2176406"/>
              <a:ext cx="591829" cy="215444"/>
            </a:xfrm>
            <a:prstGeom prst="rect">
              <a:avLst/>
            </a:prstGeom>
            <a:noFill/>
          </p:spPr>
          <p:txBody>
            <a:bodyPr wrap="none" rtlCol="0">
              <a:spAutoFit/>
            </a:bodyPr>
            <a:lstStyle/>
            <a:p>
              <a:r>
                <a:rPr kumimoji="1" lang="ja-JP" altLang="en-US" sz="800" dirty="0">
                  <a:solidFill>
                    <a:schemeClr val="bg1"/>
                  </a:solidFill>
                  <a:latin typeface="HGP創英角ｺﾞｼｯｸUB" panose="020B0900000000000000" pitchFamily="50" charset="-128"/>
                  <a:ea typeface="HGP創英角ｺﾞｼｯｸUB" panose="020B0900000000000000" pitchFamily="50" charset="-128"/>
                </a:rPr>
                <a:t>あし　こし</a:t>
              </a:r>
            </a:p>
          </p:txBody>
        </p:sp>
        <p:sp>
          <p:nvSpPr>
            <p:cNvPr id="174" name="テキスト ボックス 173">
              <a:extLst>
                <a:ext uri="{FF2B5EF4-FFF2-40B4-BE49-F238E27FC236}">
                  <a16:creationId xmlns:a16="http://schemas.microsoft.com/office/drawing/2014/main" id="{BAC70337-821E-C193-C110-15C356C91F7A}"/>
                </a:ext>
              </a:extLst>
            </p:cNvPr>
            <p:cNvSpPr txBox="1"/>
            <p:nvPr/>
          </p:nvSpPr>
          <p:spPr>
            <a:xfrm rot="21238545">
              <a:off x="1099785" y="2692148"/>
              <a:ext cx="529312" cy="215444"/>
            </a:xfrm>
            <a:prstGeom prst="rect">
              <a:avLst/>
            </a:prstGeom>
            <a:noFill/>
          </p:spPr>
          <p:txBody>
            <a:bodyPr wrap="none" rtlCol="0">
              <a:spAutoFit/>
            </a:bodyPr>
            <a:lstStyle/>
            <a:p>
              <a:r>
                <a:rPr kumimoji="1" lang="ja-JP" altLang="en-US" sz="800" dirty="0">
                  <a:solidFill>
                    <a:schemeClr val="bg1"/>
                  </a:solidFill>
                  <a:latin typeface="HGP創英角ｺﾞｼｯｸUB" panose="020B0900000000000000" pitchFamily="50" charset="-128"/>
                  <a:ea typeface="HGP創英角ｺﾞｼｯｸUB" panose="020B0900000000000000" pitchFamily="50" charset="-128"/>
                </a:rPr>
                <a:t>ひ　なん</a:t>
              </a:r>
            </a:p>
          </p:txBody>
        </p:sp>
        <p:grpSp>
          <p:nvGrpSpPr>
            <p:cNvPr id="175" name="グループ化 174">
              <a:extLst>
                <a:ext uri="{FF2B5EF4-FFF2-40B4-BE49-F238E27FC236}">
                  <a16:creationId xmlns:a16="http://schemas.microsoft.com/office/drawing/2014/main" id="{232D7FAB-BF62-82F8-6C90-F73423006244}"/>
                </a:ext>
              </a:extLst>
            </p:cNvPr>
            <p:cNvGrpSpPr/>
            <p:nvPr/>
          </p:nvGrpSpPr>
          <p:grpSpPr>
            <a:xfrm>
              <a:off x="1631328" y="1459706"/>
              <a:ext cx="148610" cy="180828"/>
              <a:chOff x="-3334176" y="-1495731"/>
              <a:chExt cx="259283" cy="315494"/>
            </a:xfrm>
          </p:grpSpPr>
          <p:sp>
            <p:nvSpPr>
              <p:cNvPr id="176" name="正方形/長方形 175">
                <a:extLst>
                  <a:ext uri="{FF2B5EF4-FFF2-40B4-BE49-F238E27FC236}">
                    <a16:creationId xmlns:a16="http://schemas.microsoft.com/office/drawing/2014/main" id="{3F0B3120-4DA5-EA5F-D28A-FA10796FE012}"/>
                  </a:ext>
                </a:extLst>
              </p:cNvPr>
              <p:cNvSpPr/>
              <p:nvPr/>
            </p:nvSpPr>
            <p:spPr>
              <a:xfrm rot="430542">
                <a:off x="-3334176" y="-1251675"/>
                <a:ext cx="116681" cy="71438"/>
              </a:xfrm>
              <a:prstGeom prst="rect">
                <a:avLst/>
              </a:prstGeom>
              <a:solidFill>
                <a:srgbClr val="FFC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7" name="フリーフォーム: 図形 176">
                <a:extLst>
                  <a:ext uri="{FF2B5EF4-FFF2-40B4-BE49-F238E27FC236}">
                    <a16:creationId xmlns:a16="http://schemas.microsoft.com/office/drawing/2014/main" id="{B1DF20A8-A4F5-C4E5-4DA3-5228103F5A11}"/>
                  </a:ext>
                </a:extLst>
              </p:cNvPr>
              <p:cNvSpPr/>
              <p:nvPr/>
            </p:nvSpPr>
            <p:spPr>
              <a:xfrm>
                <a:off x="-3330604" y="-1205663"/>
                <a:ext cx="54768" cy="16669"/>
              </a:xfrm>
              <a:custGeom>
                <a:avLst/>
                <a:gdLst>
                  <a:gd name="connsiteX0" fmla="*/ 0 w 54768"/>
                  <a:gd name="connsiteY0" fmla="*/ 0 h 16669"/>
                  <a:gd name="connsiteX1" fmla="*/ 19050 w 54768"/>
                  <a:gd name="connsiteY1" fmla="*/ 2382 h 16669"/>
                  <a:gd name="connsiteX2" fmla="*/ 38100 w 54768"/>
                  <a:gd name="connsiteY2" fmla="*/ 9525 h 16669"/>
                  <a:gd name="connsiteX3" fmla="*/ 54768 w 54768"/>
                  <a:gd name="connsiteY3" fmla="*/ 16669 h 16669"/>
                </a:gdLst>
                <a:ahLst/>
                <a:cxnLst>
                  <a:cxn ang="0">
                    <a:pos x="connsiteX0" y="connsiteY0"/>
                  </a:cxn>
                  <a:cxn ang="0">
                    <a:pos x="connsiteX1" y="connsiteY1"/>
                  </a:cxn>
                  <a:cxn ang="0">
                    <a:pos x="connsiteX2" y="connsiteY2"/>
                  </a:cxn>
                  <a:cxn ang="0">
                    <a:pos x="connsiteX3" y="connsiteY3"/>
                  </a:cxn>
                </a:cxnLst>
                <a:rect l="l" t="t" r="r" b="b"/>
                <a:pathLst>
                  <a:path w="54768" h="16669">
                    <a:moveTo>
                      <a:pt x="0" y="0"/>
                    </a:moveTo>
                    <a:cubicBezTo>
                      <a:pt x="6350" y="794"/>
                      <a:pt x="12754" y="1237"/>
                      <a:pt x="19050" y="2382"/>
                    </a:cubicBezTo>
                    <a:cubicBezTo>
                      <a:pt x="22586" y="3025"/>
                      <a:pt x="36914" y="9094"/>
                      <a:pt x="38100" y="9525"/>
                    </a:cubicBezTo>
                    <a:cubicBezTo>
                      <a:pt x="54182" y="15373"/>
                      <a:pt x="48674" y="10575"/>
                      <a:pt x="54768" y="16669"/>
                    </a:cubicBezTo>
                  </a:path>
                </a:pathLst>
              </a:custGeom>
              <a:noFill/>
              <a:ln>
                <a:solidFill>
                  <a:srgbClr val="BD26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8" name="フリーフォーム: 図形 177">
                <a:extLst>
                  <a:ext uri="{FF2B5EF4-FFF2-40B4-BE49-F238E27FC236}">
                    <a16:creationId xmlns:a16="http://schemas.microsoft.com/office/drawing/2014/main" id="{3837D9D6-08C0-965F-6FA3-A9A75FA9A33D}"/>
                  </a:ext>
                </a:extLst>
              </p:cNvPr>
              <p:cNvSpPr/>
              <p:nvPr/>
            </p:nvSpPr>
            <p:spPr>
              <a:xfrm>
                <a:off x="-3101539" y="-1495731"/>
                <a:ext cx="26646" cy="99618"/>
              </a:xfrm>
              <a:custGeom>
                <a:avLst/>
                <a:gdLst>
                  <a:gd name="connsiteX0" fmla="*/ 9978 w 26646"/>
                  <a:gd name="connsiteY0" fmla="*/ 16669 h 99618"/>
                  <a:gd name="connsiteX1" fmla="*/ 5215 w 26646"/>
                  <a:gd name="connsiteY1" fmla="*/ 97632 h 99618"/>
                  <a:gd name="connsiteX2" fmla="*/ 26646 w 26646"/>
                  <a:gd name="connsiteY2" fmla="*/ 95250 h 99618"/>
                  <a:gd name="connsiteX3" fmla="*/ 24265 w 26646"/>
                  <a:gd name="connsiteY3" fmla="*/ 47625 h 99618"/>
                  <a:gd name="connsiteX4" fmla="*/ 21884 w 26646"/>
                  <a:gd name="connsiteY4" fmla="*/ 35719 h 99618"/>
                  <a:gd name="connsiteX5" fmla="*/ 19503 w 26646"/>
                  <a:gd name="connsiteY5" fmla="*/ 19050 h 99618"/>
                  <a:gd name="connsiteX6" fmla="*/ 17121 w 26646"/>
                  <a:gd name="connsiteY6" fmla="*/ 11907 h 99618"/>
                  <a:gd name="connsiteX7" fmla="*/ 14740 w 26646"/>
                  <a:gd name="connsiteY7" fmla="*/ 0 h 99618"/>
                  <a:gd name="connsiteX8" fmla="*/ 12359 w 26646"/>
                  <a:gd name="connsiteY8" fmla="*/ 16669 h 99618"/>
                  <a:gd name="connsiteX9" fmla="*/ 9978 w 26646"/>
                  <a:gd name="connsiteY9" fmla="*/ 16669 h 99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46" h="99618">
                    <a:moveTo>
                      <a:pt x="9978" y="16669"/>
                    </a:moveTo>
                    <a:cubicBezTo>
                      <a:pt x="8787" y="30163"/>
                      <a:pt x="-8391" y="82789"/>
                      <a:pt x="5215" y="97632"/>
                    </a:cubicBezTo>
                    <a:cubicBezTo>
                      <a:pt x="10072" y="102930"/>
                      <a:pt x="19502" y="96044"/>
                      <a:pt x="26646" y="95250"/>
                    </a:cubicBezTo>
                    <a:cubicBezTo>
                      <a:pt x="25852" y="79375"/>
                      <a:pt x="25532" y="63469"/>
                      <a:pt x="24265" y="47625"/>
                    </a:cubicBezTo>
                    <a:cubicBezTo>
                      <a:pt x="23942" y="43591"/>
                      <a:pt x="22549" y="39711"/>
                      <a:pt x="21884" y="35719"/>
                    </a:cubicBezTo>
                    <a:cubicBezTo>
                      <a:pt x="20961" y="30183"/>
                      <a:pt x="20604" y="24554"/>
                      <a:pt x="19503" y="19050"/>
                    </a:cubicBezTo>
                    <a:cubicBezTo>
                      <a:pt x="19011" y="16589"/>
                      <a:pt x="17730" y="14342"/>
                      <a:pt x="17121" y="11907"/>
                    </a:cubicBezTo>
                    <a:cubicBezTo>
                      <a:pt x="16139" y="7980"/>
                      <a:pt x="15534" y="3969"/>
                      <a:pt x="14740" y="0"/>
                    </a:cubicBezTo>
                    <a:cubicBezTo>
                      <a:pt x="13946" y="5556"/>
                      <a:pt x="13460" y="11165"/>
                      <a:pt x="12359" y="16669"/>
                    </a:cubicBezTo>
                    <a:cubicBezTo>
                      <a:pt x="11075" y="23087"/>
                      <a:pt x="11169" y="3175"/>
                      <a:pt x="9978" y="1666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4" name="スライド番号プレースホルダー 3"/>
          <p:cNvSpPr>
            <a:spLocks noGrp="1"/>
          </p:cNvSpPr>
          <p:nvPr>
            <p:ph type="sldNum" sz="quarter" idx="12"/>
          </p:nvPr>
        </p:nvSpPr>
        <p:spPr/>
        <p:txBody>
          <a:bodyPr/>
          <a:lstStyle/>
          <a:p>
            <a:fld id="{24C545B7-4A76-41C6-A249-81AA962B1F89}" type="slidenum">
              <a:rPr kumimoji="1" lang="ja-JP" altLang="en-US" smtClean="0"/>
              <a:pPr/>
              <a:t>23</a:t>
            </a:fld>
            <a:endParaRPr kumimoji="1" lang="ja-JP" altLang="en-US"/>
          </a:p>
        </p:txBody>
      </p:sp>
      <p:grpSp>
        <p:nvGrpSpPr>
          <p:cNvPr id="105" name="グループ化 104"/>
          <p:cNvGrpSpPr/>
          <p:nvPr/>
        </p:nvGrpSpPr>
        <p:grpSpPr>
          <a:xfrm>
            <a:off x="649656" y="3042838"/>
            <a:ext cx="3261502" cy="2519879"/>
            <a:chOff x="4242857" y="2445047"/>
            <a:chExt cx="4765731" cy="3682070"/>
          </a:xfrm>
        </p:grpSpPr>
        <p:sp>
          <p:nvSpPr>
            <p:cNvPr id="106" name="正方形/長方形 105"/>
            <p:cNvSpPr/>
            <p:nvPr/>
          </p:nvSpPr>
          <p:spPr>
            <a:xfrm>
              <a:off x="4779884" y="2881320"/>
              <a:ext cx="4083808" cy="3038893"/>
            </a:xfrm>
            <a:prstGeom prst="rect">
              <a:avLst/>
            </a:prstGeom>
            <a:solidFill>
              <a:schemeClr val="bg1">
                <a:lumMod val="75000"/>
              </a:scheme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grpSp>
          <p:nvGrpSpPr>
            <p:cNvPr id="107" name="グループ化 106"/>
            <p:cNvGrpSpPr/>
            <p:nvPr/>
          </p:nvGrpSpPr>
          <p:grpSpPr>
            <a:xfrm>
              <a:off x="5450105" y="2445047"/>
              <a:ext cx="2920585" cy="2453291"/>
              <a:chOff x="5450105" y="2445047"/>
              <a:chExt cx="2920585" cy="2453291"/>
            </a:xfrm>
          </p:grpSpPr>
          <p:pic>
            <p:nvPicPr>
              <p:cNvPr id="130" name="図 12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50105" y="2445047"/>
                <a:ext cx="2920585" cy="2453291"/>
              </a:xfrm>
              <a:prstGeom prst="rect">
                <a:avLst/>
              </a:prstGeom>
            </p:spPr>
          </p:pic>
          <p:sp>
            <p:nvSpPr>
              <p:cNvPr id="131" name="正方形/長方形 130"/>
              <p:cNvSpPr/>
              <p:nvPr/>
            </p:nvSpPr>
            <p:spPr>
              <a:xfrm>
                <a:off x="7054395" y="3357744"/>
                <a:ext cx="959637" cy="595131"/>
              </a:xfrm>
              <a:prstGeom prst="rect">
                <a:avLst/>
              </a:prstGeom>
              <a:gradFill>
                <a:gsLst>
                  <a:gs pos="0">
                    <a:schemeClr val="accent3">
                      <a:lumMod val="5000"/>
                      <a:lumOff val="95000"/>
                    </a:schemeClr>
                  </a:gs>
                  <a:gs pos="73000">
                    <a:schemeClr val="accent3">
                      <a:lumMod val="45000"/>
                      <a:lumOff val="55000"/>
                    </a:schemeClr>
                  </a:gs>
                  <a:gs pos="83000">
                    <a:schemeClr val="accent3">
                      <a:lumMod val="45000"/>
                      <a:lumOff val="55000"/>
                    </a:schemeClr>
                  </a:gs>
                  <a:gs pos="100000">
                    <a:schemeClr val="accent3">
                      <a:lumMod val="30000"/>
                      <a:lumOff val="70000"/>
                    </a:schemeClr>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32" name="正方形/長方形 131"/>
              <p:cNvSpPr/>
              <p:nvPr/>
            </p:nvSpPr>
            <p:spPr>
              <a:xfrm>
                <a:off x="6924676" y="3251205"/>
                <a:ext cx="1089356" cy="18056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a:solidFill>
                    <a:schemeClr val="accent1">
                      <a:lumMod val="75000"/>
                    </a:schemeClr>
                  </a:solidFill>
                </a:endParaRPr>
              </a:p>
            </p:txBody>
          </p:sp>
          <p:sp>
            <p:nvSpPr>
              <p:cNvPr id="133" name="正方形/長方形 132"/>
              <p:cNvSpPr/>
              <p:nvPr/>
            </p:nvSpPr>
            <p:spPr>
              <a:xfrm>
                <a:off x="6924674" y="3281564"/>
                <a:ext cx="185738" cy="67131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34" name="テキスト ボックス 133"/>
              <p:cNvSpPr txBox="1"/>
              <p:nvPr/>
            </p:nvSpPr>
            <p:spPr>
              <a:xfrm>
                <a:off x="6794025" y="3225480"/>
                <a:ext cx="461905" cy="762661"/>
              </a:xfrm>
              <a:prstGeom prst="rect">
                <a:avLst/>
              </a:prstGeom>
              <a:noFill/>
            </p:spPr>
            <p:txBody>
              <a:bodyPr vert="eaVert" wrap="none" rtlCol="0">
                <a:spAutoFit/>
              </a:bodyPr>
              <a:lstStyle/>
              <a:p>
                <a:pPr>
                  <a:lnSpc>
                    <a:spcPts val="500"/>
                  </a:lnSpc>
                </a:pPr>
                <a:r>
                  <a:rPr kumimoji="1" lang="ja-JP" altLang="en-US" sz="500" dirty="0">
                    <a:solidFill>
                      <a:schemeClr val="bg1"/>
                    </a:solidFill>
                    <a:latin typeface="HGP創英角ｺﾞｼｯｸUB" panose="020B0900000000000000" pitchFamily="50" charset="-128"/>
                    <a:ea typeface="HGP創英角ｺﾞｼｯｸUB" panose="020B0900000000000000" pitchFamily="50" charset="-128"/>
                  </a:rPr>
                  <a:t>警戒レベル４！</a:t>
                </a:r>
                <a:endParaRPr kumimoji="1" lang="en-US" altLang="ja-JP" sz="500" dirty="0">
                  <a:solidFill>
                    <a:schemeClr val="bg1"/>
                  </a:solidFill>
                  <a:latin typeface="HGP創英角ｺﾞｼｯｸUB" panose="020B0900000000000000" pitchFamily="50" charset="-128"/>
                  <a:ea typeface="HGP創英角ｺﾞｼｯｸUB" panose="020B0900000000000000" pitchFamily="50" charset="-128"/>
                </a:endParaRPr>
              </a:p>
              <a:p>
                <a:pPr>
                  <a:lnSpc>
                    <a:spcPts val="500"/>
                  </a:lnSpc>
                </a:pPr>
                <a:r>
                  <a:rPr kumimoji="1" lang="ja-JP" altLang="en-US" sz="500" dirty="0">
                    <a:solidFill>
                      <a:schemeClr val="bg1"/>
                    </a:solidFill>
                    <a:latin typeface="HGP創英角ｺﾞｼｯｸUB" panose="020B0900000000000000" pitchFamily="50" charset="-128"/>
                    <a:ea typeface="HGP創英角ｺﾞｼｯｸUB" panose="020B0900000000000000" pitchFamily="50" charset="-128"/>
                  </a:rPr>
                  <a:t>　　　　避難指示</a:t>
                </a:r>
              </a:p>
            </p:txBody>
          </p:sp>
          <p:sp>
            <p:nvSpPr>
              <p:cNvPr id="135" name="テキスト ボックス 134"/>
              <p:cNvSpPr txBox="1"/>
              <p:nvPr/>
            </p:nvSpPr>
            <p:spPr>
              <a:xfrm>
                <a:off x="7555589" y="3212687"/>
                <a:ext cx="550913" cy="247349"/>
              </a:xfrm>
              <a:prstGeom prst="rect">
                <a:avLst/>
              </a:prstGeom>
              <a:noFill/>
            </p:spPr>
            <p:txBody>
              <a:bodyPr wrap="none" rtlCol="0">
                <a:spAutoFit/>
              </a:bodyPr>
              <a:lstStyle/>
              <a:p>
                <a:r>
                  <a:rPr kumimoji="1" lang="ja-JP" altLang="en-US" sz="500" dirty="0">
                    <a:solidFill>
                      <a:schemeClr val="bg1"/>
                    </a:solidFill>
                    <a:latin typeface="HGP創英角ｺﾞｼｯｸUB" panose="020B0900000000000000" pitchFamily="50" charset="-128"/>
                    <a:ea typeface="HGP創英角ｺﾞｼｯｸUB" panose="020B0900000000000000" pitchFamily="50" charset="-128"/>
                  </a:rPr>
                  <a:t>●●市</a:t>
                </a:r>
              </a:p>
            </p:txBody>
          </p:sp>
          <p:grpSp>
            <p:nvGrpSpPr>
              <p:cNvPr id="136" name="グループ化 135"/>
              <p:cNvGrpSpPr/>
              <p:nvPr/>
            </p:nvGrpSpPr>
            <p:grpSpPr>
              <a:xfrm>
                <a:off x="7288425" y="3476512"/>
                <a:ext cx="600328" cy="461928"/>
                <a:chOff x="7459462" y="2357023"/>
                <a:chExt cx="1135535" cy="873747"/>
              </a:xfrm>
            </p:grpSpPr>
            <p:sp>
              <p:nvSpPr>
                <p:cNvPr id="139" name="正方形/長方形 138"/>
                <p:cNvSpPr/>
                <p:nvPr/>
              </p:nvSpPr>
              <p:spPr>
                <a:xfrm>
                  <a:off x="7459462" y="2357023"/>
                  <a:ext cx="835939" cy="645380"/>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a:p>
              </p:txBody>
            </p:sp>
            <p:pic>
              <p:nvPicPr>
                <p:cNvPr id="140" name="図 13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96140" y="2357023"/>
                  <a:ext cx="645380" cy="645380"/>
                </a:xfrm>
                <a:prstGeom prst="rect">
                  <a:avLst/>
                </a:prstGeom>
              </p:spPr>
            </p:pic>
            <p:pic>
              <p:nvPicPr>
                <p:cNvPr id="141" name="図 14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04427" y="2531870"/>
                  <a:ext cx="590570" cy="698900"/>
                </a:xfrm>
                <a:prstGeom prst="rect">
                  <a:avLst/>
                </a:prstGeom>
              </p:spPr>
            </p:pic>
          </p:grpSp>
          <p:sp>
            <p:nvSpPr>
              <p:cNvPr id="137" name="フリーフォーム 136"/>
              <p:cNvSpPr/>
              <p:nvPr/>
            </p:nvSpPr>
            <p:spPr>
              <a:xfrm>
                <a:off x="6057900" y="2927350"/>
                <a:ext cx="673100" cy="1371600"/>
              </a:xfrm>
              <a:custGeom>
                <a:avLst/>
                <a:gdLst>
                  <a:gd name="connsiteX0" fmla="*/ 76200 w 673100"/>
                  <a:gd name="connsiteY0" fmla="*/ 0 h 1339850"/>
                  <a:gd name="connsiteX1" fmla="*/ 673100 w 673100"/>
                  <a:gd name="connsiteY1" fmla="*/ 0 h 1339850"/>
                  <a:gd name="connsiteX2" fmla="*/ 666750 w 673100"/>
                  <a:gd name="connsiteY2" fmla="*/ 1339850 h 1339850"/>
                  <a:gd name="connsiteX3" fmla="*/ 596900 w 673100"/>
                  <a:gd name="connsiteY3" fmla="*/ 1327150 h 1339850"/>
                  <a:gd name="connsiteX4" fmla="*/ 596900 w 673100"/>
                  <a:gd name="connsiteY4" fmla="*/ 984250 h 1339850"/>
                  <a:gd name="connsiteX5" fmla="*/ 520700 w 673100"/>
                  <a:gd name="connsiteY5" fmla="*/ 914400 h 1339850"/>
                  <a:gd name="connsiteX6" fmla="*/ 0 w 673100"/>
                  <a:gd name="connsiteY6" fmla="*/ 927100 h 1339850"/>
                  <a:gd name="connsiteX7" fmla="*/ 0 w 673100"/>
                  <a:gd name="connsiteY7" fmla="*/ 819150 h 1339850"/>
                  <a:gd name="connsiteX8" fmla="*/ 76200 w 673100"/>
                  <a:gd name="connsiteY8" fmla="*/ 0 h 1339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3100" h="1339850">
                    <a:moveTo>
                      <a:pt x="76200" y="0"/>
                    </a:moveTo>
                    <a:lnTo>
                      <a:pt x="673100" y="0"/>
                    </a:lnTo>
                    <a:cubicBezTo>
                      <a:pt x="670983" y="446617"/>
                      <a:pt x="668867" y="893233"/>
                      <a:pt x="666750" y="1339850"/>
                    </a:cubicBezTo>
                    <a:lnTo>
                      <a:pt x="596900" y="1327150"/>
                    </a:lnTo>
                    <a:lnTo>
                      <a:pt x="596900" y="984250"/>
                    </a:lnTo>
                    <a:lnTo>
                      <a:pt x="520700" y="914400"/>
                    </a:lnTo>
                    <a:lnTo>
                      <a:pt x="0" y="927100"/>
                    </a:lnTo>
                    <a:lnTo>
                      <a:pt x="0" y="819150"/>
                    </a:lnTo>
                    <a:lnTo>
                      <a:pt x="76200" y="0"/>
                    </a:lnTo>
                    <a:close/>
                  </a:path>
                </a:pathLst>
              </a:custGeom>
              <a:gradFill flip="none" rotWithShape="1">
                <a:gsLst>
                  <a:gs pos="36000">
                    <a:schemeClr val="accent3">
                      <a:lumMod val="5000"/>
                      <a:lumOff val="95000"/>
                    </a:schemeClr>
                  </a:gs>
                  <a:gs pos="63000">
                    <a:schemeClr val="accent3">
                      <a:lumMod val="45000"/>
                      <a:lumOff val="55000"/>
                    </a:schemeClr>
                  </a:gs>
                  <a:gs pos="83000">
                    <a:schemeClr val="accent3">
                      <a:lumMod val="45000"/>
                      <a:lumOff val="55000"/>
                    </a:schemeClr>
                  </a:gs>
                  <a:gs pos="100000">
                    <a:schemeClr val="accent3">
                      <a:lumMod val="30000"/>
                      <a:lumOff val="70000"/>
                    </a:schemeClr>
                  </a:gs>
                </a:gsLst>
                <a:path path="circle">
                  <a:fillToRect l="100000" t="100000"/>
                </a:path>
                <a:tileRect r="-100000" b="-100000"/>
              </a:gra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38" name="フリーフォーム 137"/>
              <p:cNvSpPr/>
              <p:nvPr/>
            </p:nvSpPr>
            <p:spPr>
              <a:xfrm>
                <a:off x="6788150" y="2933700"/>
                <a:ext cx="584200" cy="1416050"/>
              </a:xfrm>
              <a:custGeom>
                <a:avLst/>
                <a:gdLst>
                  <a:gd name="connsiteX0" fmla="*/ 12700 w 584200"/>
                  <a:gd name="connsiteY0" fmla="*/ 0 h 1416050"/>
                  <a:gd name="connsiteX1" fmla="*/ 565150 w 584200"/>
                  <a:gd name="connsiteY1" fmla="*/ 6350 h 1416050"/>
                  <a:gd name="connsiteX2" fmla="*/ 584200 w 584200"/>
                  <a:gd name="connsiteY2" fmla="*/ 260350 h 1416050"/>
                  <a:gd name="connsiteX3" fmla="*/ 88900 w 584200"/>
                  <a:gd name="connsiteY3" fmla="*/ 266700 h 1416050"/>
                  <a:gd name="connsiteX4" fmla="*/ 101600 w 584200"/>
                  <a:gd name="connsiteY4" fmla="*/ 1060450 h 1416050"/>
                  <a:gd name="connsiteX5" fmla="*/ 495300 w 584200"/>
                  <a:gd name="connsiteY5" fmla="*/ 1085850 h 1416050"/>
                  <a:gd name="connsiteX6" fmla="*/ 571500 w 584200"/>
                  <a:gd name="connsiteY6" fmla="*/ 1111250 h 1416050"/>
                  <a:gd name="connsiteX7" fmla="*/ 514350 w 584200"/>
                  <a:gd name="connsiteY7" fmla="*/ 1143000 h 1416050"/>
                  <a:gd name="connsiteX8" fmla="*/ 101600 w 584200"/>
                  <a:gd name="connsiteY8" fmla="*/ 1143000 h 1416050"/>
                  <a:gd name="connsiteX9" fmla="*/ 69850 w 584200"/>
                  <a:gd name="connsiteY9" fmla="*/ 1416050 h 1416050"/>
                  <a:gd name="connsiteX10" fmla="*/ 0 w 584200"/>
                  <a:gd name="connsiteY10" fmla="*/ 1377950 h 1416050"/>
                  <a:gd name="connsiteX11" fmla="*/ 12700 w 584200"/>
                  <a:gd name="connsiteY11" fmla="*/ 0 h 141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4200" h="1416050">
                    <a:moveTo>
                      <a:pt x="12700" y="0"/>
                    </a:moveTo>
                    <a:lnTo>
                      <a:pt x="565150" y="6350"/>
                    </a:lnTo>
                    <a:lnTo>
                      <a:pt x="584200" y="260350"/>
                    </a:lnTo>
                    <a:lnTo>
                      <a:pt x="88900" y="266700"/>
                    </a:lnTo>
                    <a:lnTo>
                      <a:pt x="101600" y="1060450"/>
                    </a:lnTo>
                    <a:lnTo>
                      <a:pt x="495300" y="1085850"/>
                    </a:lnTo>
                    <a:lnTo>
                      <a:pt x="571500" y="1111250"/>
                    </a:lnTo>
                    <a:lnTo>
                      <a:pt x="514350" y="1143000"/>
                    </a:lnTo>
                    <a:lnTo>
                      <a:pt x="101600" y="1143000"/>
                    </a:lnTo>
                    <a:lnTo>
                      <a:pt x="69850" y="1416050"/>
                    </a:lnTo>
                    <a:lnTo>
                      <a:pt x="0" y="1377950"/>
                    </a:lnTo>
                    <a:cubicBezTo>
                      <a:pt x="2117" y="920750"/>
                      <a:pt x="4233" y="463550"/>
                      <a:pt x="12700" y="0"/>
                    </a:cubicBezTo>
                    <a:close/>
                  </a:path>
                </a:pathLst>
              </a:custGeom>
              <a:gradFill flip="none" rotWithShape="1">
                <a:gsLst>
                  <a:gs pos="31000">
                    <a:schemeClr val="accent3">
                      <a:lumMod val="5000"/>
                      <a:lumOff val="95000"/>
                    </a:schemeClr>
                  </a:gs>
                  <a:gs pos="63000">
                    <a:schemeClr val="accent3">
                      <a:lumMod val="45000"/>
                      <a:lumOff val="55000"/>
                    </a:schemeClr>
                  </a:gs>
                  <a:gs pos="83000">
                    <a:schemeClr val="accent3">
                      <a:lumMod val="45000"/>
                      <a:lumOff val="55000"/>
                    </a:schemeClr>
                  </a:gs>
                  <a:gs pos="100000">
                    <a:schemeClr val="accent3">
                      <a:lumMod val="30000"/>
                      <a:lumOff val="70000"/>
                    </a:schemeClr>
                  </a:gs>
                </a:gsLst>
                <a:path path="circle">
                  <a:fillToRect l="50000" t="50000" r="50000" b="50000"/>
                </a:path>
                <a:tileRect/>
              </a:gra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grpSp>
        <p:pic>
          <p:nvPicPr>
            <p:cNvPr id="108" name="図 10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563087" y="3462843"/>
              <a:ext cx="1363911" cy="1466571"/>
            </a:xfrm>
            <a:prstGeom prst="rect">
              <a:avLst/>
            </a:prstGeom>
          </p:spPr>
        </p:pic>
        <p:grpSp>
          <p:nvGrpSpPr>
            <p:cNvPr id="124" name="グループ化 123"/>
            <p:cNvGrpSpPr/>
            <p:nvPr/>
          </p:nvGrpSpPr>
          <p:grpSpPr>
            <a:xfrm rot="21238545">
              <a:off x="4242857" y="4975727"/>
              <a:ext cx="4765731" cy="1151390"/>
              <a:chOff x="4937348" y="2557113"/>
              <a:chExt cx="4206648" cy="1016318"/>
            </a:xfrm>
          </p:grpSpPr>
          <p:sp>
            <p:nvSpPr>
              <p:cNvPr id="128" name="正方形/長方形 127"/>
              <p:cNvSpPr/>
              <p:nvPr/>
            </p:nvSpPr>
            <p:spPr>
              <a:xfrm>
                <a:off x="4938561" y="2557113"/>
                <a:ext cx="4205435" cy="1016318"/>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129" name="テキスト ボックス 128"/>
              <p:cNvSpPr txBox="1"/>
              <p:nvPr/>
            </p:nvSpPr>
            <p:spPr>
              <a:xfrm>
                <a:off x="4937348" y="2629380"/>
                <a:ext cx="4069322" cy="939076"/>
              </a:xfrm>
              <a:prstGeom prst="rect">
                <a:avLst/>
              </a:prstGeom>
              <a:noFill/>
            </p:spPr>
            <p:txBody>
              <a:bodyPr wrap="none" rtlCol="0">
                <a:spAutoFit/>
              </a:bodyPr>
              <a:lstStyle/>
              <a:p>
                <a:pPr>
                  <a:lnSpc>
                    <a:spcPct val="110000"/>
                  </a:lnSpc>
                </a:pPr>
                <a:r>
                  <a:rPr kumimoji="1" lang="ja-JP" altLang="en-US" sz="2000" dirty="0">
                    <a:solidFill>
                      <a:schemeClr val="bg1"/>
                    </a:solidFill>
                    <a:latin typeface="HGP創英角ｺﾞｼｯｸUB" panose="020B0900000000000000" pitchFamily="50" charset="-128"/>
                    <a:ea typeface="HGP創英角ｺﾞｼｯｸUB" panose="020B0900000000000000" pitchFamily="50" charset="-128"/>
                  </a:rPr>
                  <a:t>おとなりの人は</a:t>
                </a:r>
                <a:endParaRPr kumimoji="1" lang="en-US" altLang="ja-JP" sz="2000" dirty="0">
                  <a:solidFill>
                    <a:schemeClr val="bg1"/>
                  </a:solidFill>
                  <a:latin typeface="HGP創英角ｺﾞｼｯｸUB" panose="020B0900000000000000" pitchFamily="50" charset="-128"/>
                  <a:ea typeface="HGP創英角ｺﾞｼｯｸUB" panose="020B0900000000000000" pitchFamily="50" charset="-128"/>
                </a:endParaRPr>
              </a:p>
              <a:p>
                <a:pPr>
                  <a:lnSpc>
                    <a:spcPct val="110000"/>
                  </a:lnSpc>
                </a:pPr>
                <a:r>
                  <a:rPr kumimoji="1" lang="ja-JP" altLang="en-US" sz="2000" dirty="0">
                    <a:solidFill>
                      <a:schemeClr val="bg1"/>
                    </a:solidFill>
                    <a:latin typeface="HGP創英角ｺﾞｼｯｸUB" panose="020B0900000000000000" pitchFamily="50" charset="-128"/>
                    <a:ea typeface="HGP創英角ｺﾞｼｯｸUB" panose="020B0900000000000000" pitchFamily="50" charset="-128"/>
                  </a:rPr>
                  <a:t>避難せず家にいるようです。</a:t>
                </a:r>
              </a:p>
            </p:txBody>
          </p:sp>
        </p:grpSp>
        <p:cxnSp>
          <p:nvCxnSpPr>
            <p:cNvPr id="110" name="直線コネクタ 109"/>
            <p:cNvCxnSpPr/>
            <p:nvPr/>
          </p:nvCxnSpPr>
          <p:spPr>
            <a:xfrm>
              <a:off x="6222036" y="3157362"/>
              <a:ext cx="118353" cy="130592"/>
            </a:xfrm>
            <a:prstGeom prst="line">
              <a:avLst/>
            </a:prstGeom>
            <a:ln w="25400" cap="rnd">
              <a:solidFill>
                <a:schemeClr val="accent1">
                  <a:lumMod val="60000"/>
                  <a:lumOff val="40000"/>
                </a:schemeClr>
              </a:solidFill>
              <a:round/>
            </a:ln>
          </p:spPr>
          <p:style>
            <a:lnRef idx="1">
              <a:schemeClr val="accent1"/>
            </a:lnRef>
            <a:fillRef idx="0">
              <a:schemeClr val="accent1"/>
            </a:fillRef>
            <a:effectRef idx="0">
              <a:schemeClr val="accent1"/>
            </a:effectRef>
            <a:fontRef idx="minor">
              <a:schemeClr val="tx1"/>
            </a:fontRef>
          </p:style>
        </p:cxnSp>
        <p:cxnSp>
          <p:nvCxnSpPr>
            <p:cNvPr id="111" name="直線コネクタ 110"/>
            <p:cNvCxnSpPr/>
            <p:nvPr/>
          </p:nvCxnSpPr>
          <p:spPr>
            <a:xfrm>
              <a:off x="6418527" y="3013966"/>
              <a:ext cx="148529" cy="163888"/>
            </a:xfrm>
            <a:prstGeom prst="line">
              <a:avLst/>
            </a:prstGeom>
            <a:ln w="25400" cap="rnd">
              <a:solidFill>
                <a:schemeClr val="accent1">
                  <a:lumMod val="60000"/>
                  <a:lumOff val="40000"/>
                </a:schemeClr>
              </a:solidFill>
              <a:round/>
            </a:ln>
          </p:spPr>
          <p:style>
            <a:lnRef idx="1">
              <a:schemeClr val="accent1"/>
            </a:lnRef>
            <a:fillRef idx="0">
              <a:schemeClr val="accent1"/>
            </a:fillRef>
            <a:effectRef idx="0">
              <a:schemeClr val="accent1"/>
            </a:effectRef>
            <a:fontRef idx="minor">
              <a:schemeClr val="tx1"/>
            </a:fontRef>
          </p:style>
        </p:cxnSp>
        <p:cxnSp>
          <p:nvCxnSpPr>
            <p:cNvPr id="112" name="直線コネクタ 111"/>
            <p:cNvCxnSpPr/>
            <p:nvPr/>
          </p:nvCxnSpPr>
          <p:spPr>
            <a:xfrm>
              <a:off x="6154712" y="3338359"/>
              <a:ext cx="148529" cy="163888"/>
            </a:xfrm>
            <a:prstGeom prst="line">
              <a:avLst/>
            </a:prstGeom>
            <a:ln w="25400" cap="rnd">
              <a:solidFill>
                <a:schemeClr val="accent1">
                  <a:lumMod val="60000"/>
                  <a:lumOff val="40000"/>
                </a:schemeClr>
              </a:solidFill>
              <a:round/>
            </a:ln>
          </p:spPr>
          <p:style>
            <a:lnRef idx="1">
              <a:schemeClr val="accent1"/>
            </a:lnRef>
            <a:fillRef idx="0">
              <a:schemeClr val="accent1"/>
            </a:fillRef>
            <a:effectRef idx="0">
              <a:schemeClr val="accent1"/>
            </a:effectRef>
            <a:fontRef idx="minor">
              <a:schemeClr val="tx1"/>
            </a:fontRef>
          </p:style>
        </p:cxnSp>
        <p:cxnSp>
          <p:nvCxnSpPr>
            <p:cNvPr id="113" name="直線コネクタ 112"/>
            <p:cNvCxnSpPr/>
            <p:nvPr/>
          </p:nvCxnSpPr>
          <p:spPr>
            <a:xfrm>
              <a:off x="6602165" y="3225428"/>
              <a:ext cx="75063" cy="82825"/>
            </a:xfrm>
            <a:prstGeom prst="line">
              <a:avLst/>
            </a:prstGeom>
            <a:ln w="25400" cap="rnd">
              <a:solidFill>
                <a:schemeClr val="accent1">
                  <a:lumMod val="60000"/>
                  <a:lumOff val="40000"/>
                </a:schemeClr>
              </a:solidFill>
              <a:round/>
            </a:ln>
          </p:spPr>
          <p:style>
            <a:lnRef idx="1">
              <a:schemeClr val="accent1"/>
            </a:lnRef>
            <a:fillRef idx="0">
              <a:schemeClr val="accent1"/>
            </a:fillRef>
            <a:effectRef idx="0">
              <a:schemeClr val="accent1"/>
            </a:effectRef>
            <a:fontRef idx="minor">
              <a:schemeClr val="tx1"/>
            </a:fontRef>
          </p:style>
        </p:cxnSp>
        <p:cxnSp>
          <p:nvCxnSpPr>
            <p:cNvPr id="114" name="直線コネクタ 113"/>
            <p:cNvCxnSpPr/>
            <p:nvPr/>
          </p:nvCxnSpPr>
          <p:spPr>
            <a:xfrm>
              <a:off x="6399760" y="3218308"/>
              <a:ext cx="189198" cy="208764"/>
            </a:xfrm>
            <a:prstGeom prst="line">
              <a:avLst/>
            </a:prstGeom>
            <a:ln w="25400" cap="rnd">
              <a:solidFill>
                <a:schemeClr val="accent1">
                  <a:lumMod val="60000"/>
                  <a:lumOff val="40000"/>
                </a:schemeClr>
              </a:solidFill>
              <a:round/>
            </a:ln>
          </p:spPr>
          <p:style>
            <a:lnRef idx="1">
              <a:schemeClr val="accent1"/>
            </a:lnRef>
            <a:fillRef idx="0">
              <a:schemeClr val="accent1"/>
            </a:fillRef>
            <a:effectRef idx="0">
              <a:schemeClr val="accent1"/>
            </a:effectRef>
            <a:fontRef idx="minor">
              <a:schemeClr val="tx1"/>
            </a:fontRef>
          </p:style>
        </p:cxnSp>
        <p:cxnSp>
          <p:nvCxnSpPr>
            <p:cNvPr id="115" name="直線コネクタ 114"/>
            <p:cNvCxnSpPr/>
            <p:nvPr/>
          </p:nvCxnSpPr>
          <p:spPr>
            <a:xfrm>
              <a:off x="6374439" y="3328018"/>
              <a:ext cx="118353" cy="130592"/>
            </a:xfrm>
            <a:prstGeom prst="line">
              <a:avLst/>
            </a:prstGeom>
            <a:ln w="25400" cap="rnd">
              <a:solidFill>
                <a:schemeClr val="accent1">
                  <a:lumMod val="60000"/>
                  <a:lumOff val="40000"/>
                </a:schemeClr>
              </a:solidFill>
              <a:round/>
            </a:ln>
          </p:spPr>
          <p:style>
            <a:lnRef idx="1">
              <a:schemeClr val="accent1"/>
            </a:lnRef>
            <a:fillRef idx="0">
              <a:schemeClr val="accent1"/>
            </a:fillRef>
            <a:effectRef idx="0">
              <a:schemeClr val="accent1"/>
            </a:effectRef>
            <a:fontRef idx="minor">
              <a:schemeClr val="tx1"/>
            </a:fontRef>
          </p:style>
        </p:cxnSp>
        <p:cxnSp>
          <p:nvCxnSpPr>
            <p:cNvPr id="116" name="直線コネクタ 115"/>
            <p:cNvCxnSpPr/>
            <p:nvPr/>
          </p:nvCxnSpPr>
          <p:spPr>
            <a:xfrm>
              <a:off x="6112689" y="3680477"/>
              <a:ext cx="148529" cy="163888"/>
            </a:xfrm>
            <a:prstGeom prst="line">
              <a:avLst/>
            </a:prstGeom>
            <a:ln w="25400" cap="rnd">
              <a:solidFill>
                <a:schemeClr val="accent1">
                  <a:lumMod val="60000"/>
                  <a:lumOff val="40000"/>
                </a:schemeClr>
              </a:solidFill>
              <a:round/>
            </a:ln>
          </p:spPr>
          <p:style>
            <a:lnRef idx="1">
              <a:schemeClr val="accent1"/>
            </a:lnRef>
            <a:fillRef idx="0">
              <a:schemeClr val="accent1"/>
            </a:fillRef>
            <a:effectRef idx="0">
              <a:schemeClr val="accent1"/>
            </a:effectRef>
            <a:fontRef idx="minor">
              <a:schemeClr val="tx1"/>
            </a:fontRef>
          </p:style>
        </p:cxnSp>
        <p:cxnSp>
          <p:nvCxnSpPr>
            <p:cNvPr id="117" name="直線コネクタ 116"/>
            <p:cNvCxnSpPr/>
            <p:nvPr/>
          </p:nvCxnSpPr>
          <p:spPr>
            <a:xfrm>
              <a:off x="6121373" y="3526174"/>
              <a:ext cx="195460" cy="215673"/>
            </a:xfrm>
            <a:prstGeom prst="line">
              <a:avLst/>
            </a:prstGeom>
            <a:ln w="25400" cap="rnd">
              <a:solidFill>
                <a:schemeClr val="accent1">
                  <a:lumMod val="60000"/>
                  <a:lumOff val="40000"/>
                </a:schemeClr>
              </a:solidFill>
              <a:round/>
            </a:ln>
          </p:spPr>
          <p:style>
            <a:lnRef idx="1">
              <a:schemeClr val="accent1"/>
            </a:lnRef>
            <a:fillRef idx="0">
              <a:schemeClr val="accent1"/>
            </a:fillRef>
            <a:effectRef idx="0">
              <a:schemeClr val="accent1"/>
            </a:effectRef>
            <a:fontRef idx="minor">
              <a:schemeClr val="tx1"/>
            </a:fontRef>
          </p:style>
        </p:cxnSp>
        <p:cxnSp>
          <p:nvCxnSpPr>
            <p:cNvPr id="118" name="直線コネクタ 117"/>
            <p:cNvCxnSpPr/>
            <p:nvPr/>
          </p:nvCxnSpPr>
          <p:spPr>
            <a:xfrm>
              <a:off x="6349016" y="3415375"/>
              <a:ext cx="118353" cy="130592"/>
            </a:xfrm>
            <a:prstGeom prst="line">
              <a:avLst/>
            </a:prstGeom>
            <a:ln w="25400" cap="rnd">
              <a:solidFill>
                <a:schemeClr val="accent1">
                  <a:lumMod val="60000"/>
                  <a:lumOff val="40000"/>
                </a:schemeClr>
              </a:solidFill>
              <a:round/>
            </a:ln>
          </p:spPr>
          <p:style>
            <a:lnRef idx="1">
              <a:schemeClr val="accent1"/>
            </a:lnRef>
            <a:fillRef idx="0">
              <a:schemeClr val="accent1"/>
            </a:fillRef>
            <a:effectRef idx="0">
              <a:schemeClr val="accent1"/>
            </a:effectRef>
            <a:fontRef idx="minor">
              <a:schemeClr val="tx1"/>
            </a:fontRef>
          </p:style>
        </p:cxnSp>
        <p:cxnSp>
          <p:nvCxnSpPr>
            <p:cNvPr id="119" name="直線コネクタ 118"/>
            <p:cNvCxnSpPr/>
            <p:nvPr/>
          </p:nvCxnSpPr>
          <p:spPr>
            <a:xfrm>
              <a:off x="6304620" y="3581307"/>
              <a:ext cx="148529" cy="163888"/>
            </a:xfrm>
            <a:prstGeom prst="line">
              <a:avLst/>
            </a:prstGeom>
            <a:ln w="25400" cap="rnd">
              <a:solidFill>
                <a:schemeClr val="accent1">
                  <a:lumMod val="60000"/>
                  <a:lumOff val="40000"/>
                </a:schemeClr>
              </a:solidFill>
              <a:round/>
            </a:ln>
          </p:spPr>
          <p:style>
            <a:lnRef idx="1">
              <a:schemeClr val="accent1"/>
            </a:lnRef>
            <a:fillRef idx="0">
              <a:schemeClr val="accent1"/>
            </a:fillRef>
            <a:effectRef idx="0">
              <a:schemeClr val="accent1"/>
            </a:effectRef>
            <a:fontRef idx="minor">
              <a:schemeClr val="tx1"/>
            </a:fontRef>
          </p:style>
        </p:cxnSp>
        <p:cxnSp>
          <p:nvCxnSpPr>
            <p:cNvPr id="120" name="直線コネクタ 119"/>
            <p:cNvCxnSpPr/>
            <p:nvPr/>
          </p:nvCxnSpPr>
          <p:spPr>
            <a:xfrm>
              <a:off x="6501418" y="3586032"/>
              <a:ext cx="118353" cy="130592"/>
            </a:xfrm>
            <a:prstGeom prst="line">
              <a:avLst/>
            </a:prstGeom>
            <a:ln w="25400" cap="rnd">
              <a:solidFill>
                <a:schemeClr val="accent1">
                  <a:lumMod val="60000"/>
                  <a:lumOff val="40000"/>
                </a:schemeClr>
              </a:solidFill>
              <a:round/>
            </a:ln>
          </p:spPr>
          <p:style>
            <a:lnRef idx="1">
              <a:schemeClr val="accent1"/>
            </a:lnRef>
            <a:fillRef idx="0">
              <a:schemeClr val="accent1"/>
            </a:fillRef>
            <a:effectRef idx="0">
              <a:schemeClr val="accent1"/>
            </a:effectRef>
            <a:fontRef idx="minor">
              <a:schemeClr val="tx1"/>
            </a:fontRef>
          </p:style>
        </p:cxnSp>
        <p:cxnSp>
          <p:nvCxnSpPr>
            <p:cNvPr id="121" name="直線コネクタ 120"/>
            <p:cNvCxnSpPr/>
            <p:nvPr/>
          </p:nvCxnSpPr>
          <p:spPr>
            <a:xfrm>
              <a:off x="6943278" y="3012351"/>
              <a:ext cx="148529" cy="163888"/>
            </a:xfrm>
            <a:prstGeom prst="line">
              <a:avLst/>
            </a:prstGeom>
            <a:ln w="25400" cap="rnd">
              <a:solidFill>
                <a:schemeClr val="accent1">
                  <a:lumMod val="60000"/>
                  <a:lumOff val="40000"/>
                </a:schemeClr>
              </a:solidFill>
              <a:round/>
            </a:ln>
          </p:spPr>
          <p:style>
            <a:lnRef idx="1">
              <a:schemeClr val="accent1"/>
            </a:lnRef>
            <a:fillRef idx="0">
              <a:schemeClr val="accent1"/>
            </a:fillRef>
            <a:effectRef idx="0">
              <a:schemeClr val="accent1"/>
            </a:effectRef>
            <a:fontRef idx="minor">
              <a:schemeClr val="tx1"/>
            </a:fontRef>
          </p:style>
        </p:cxnSp>
        <p:cxnSp>
          <p:nvCxnSpPr>
            <p:cNvPr id="122" name="直線コネクタ 121"/>
            <p:cNvCxnSpPr/>
            <p:nvPr/>
          </p:nvCxnSpPr>
          <p:spPr>
            <a:xfrm>
              <a:off x="6849611" y="3023483"/>
              <a:ext cx="75063" cy="82825"/>
            </a:xfrm>
            <a:prstGeom prst="line">
              <a:avLst/>
            </a:prstGeom>
            <a:ln w="25400" cap="rnd">
              <a:solidFill>
                <a:schemeClr val="accent1">
                  <a:lumMod val="60000"/>
                  <a:lumOff val="40000"/>
                </a:schemeClr>
              </a:solidFill>
              <a:round/>
            </a:ln>
          </p:spPr>
          <p:style>
            <a:lnRef idx="1">
              <a:schemeClr val="accent1"/>
            </a:lnRef>
            <a:fillRef idx="0">
              <a:schemeClr val="accent1"/>
            </a:fillRef>
            <a:effectRef idx="0">
              <a:schemeClr val="accent1"/>
            </a:effectRef>
            <a:fontRef idx="minor">
              <a:schemeClr val="tx1"/>
            </a:fontRef>
          </p:style>
        </p:cxnSp>
        <p:cxnSp>
          <p:nvCxnSpPr>
            <p:cNvPr id="123" name="直線コネクタ 122"/>
            <p:cNvCxnSpPr/>
            <p:nvPr/>
          </p:nvCxnSpPr>
          <p:spPr>
            <a:xfrm>
              <a:off x="7069603" y="3003217"/>
              <a:ext cx="148529" cy="163888"/>
            </a:xfrm>
            <a:prstGeom prst="line">
              <a:avLst/>
            </a:prstGeom>
            <a:ln w="25400" cap="rnd">
              <a:solidFill>
                <a:schemeClr val="accent1">
                  <a:lumMod val="60000"/>
                  <a:lumOff val="40000"/>
                </a:schemeClr>
              </a:solidFill>
              <a:round/>
            </a:ln>
          </p:spPr>
          <p:style>
            <a:lnRef idx="1">
              <a:schemeClr val="accent1"/>
            </a:lnRef>
            <a:fillRef idx="0">
              <a:schemeClr val="accent1"/>
            </a:fillRef>
            <a:effectRef idx="0">
              <a:schemeClr val="accent1"/>
            </a:effectRef>
            <a:fontRef idx="minor">
              <a:schemeClr val="tx1"/>
            </a:fontRef>
          </p:style>
        </p:cxnSp>
      </p:grpSp>
      <p:sp>
        <p:nvSpPr>
          <p:cNvPr id="144" name="星 12 143"/>
          <p:cNvSpPr/>
          <p:nvPr/>
        </p:nvSpPr>
        <p:spPr>
          <a:xfrm>
            <a:off x="2683622" y="995045"/>
            <a:ext cx="1154552" cy="1154552"/>
          </a:xfrm>
          <a:prstGeom prst="star12">
            <a:avLst>
              <a:gd name="adj" fmla="val 3015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5" name="テキスト ボックス 144"/>
          <p:cNvSpPr txBox="1"/>
          <p:nvPr/>
        </p:nvSpPr>
        <p:spPr>
          <a:xfrm rot="985020">
            <a:off x="2860788" y="1134935"/>
            <a:ext cx="800219" cy="830997"/>
          </a:xfrm>
          <a:prstGeom prst="rect">
            <a:avLst/>
          </a:prstGeom>
          <a:noFill/>
        </p:spPr>
        <p:txBody>
          <a:bodyPr wrap="none" rtlCol="0">
            <a:spAutoFit/>
          </a:bodyPr>
          <a:lstStyle/>
          <a:p>
            <a:r>
              <a:rPr kumimoji="1" lang="ja-JP" altLang="en-US" sz="4800" dirty="0">
                <a:latin typeface="HGP創英角ｺﾞｼｯｸUB" panose="020B0900000000000000" pitchFamily="50" charset="-128"/>
                <a:ea typeface="HGP創英角ｺﾞｼｯｸUB" panose="020B0900000000000000" pitchFamily="50" charset="-128"/>
              </a:rPr>
              <a:t>！</a:t>
            </a:r>
          </a:p>
        </p:txBody>
      </p:sp>
      <p:sp>
        <p:nvSpPr>
          <p:cNvPr id="146" name="星 12 145"/>
          <p:cNvSpPr/>
          <p:nvPr/>
        </p:nvSpPr>
        <p:spPr>
          <a:xfrm>
            <a:off x="2913103" y="3995553"/>
            <a:ext cx="1154552" cy="1154552"/>
          </a:xfrm>
          <a:prstGeom prst="star12">
            <a:avLst>
              <a:gd name="adj" fmla="val 3015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7" name="テキスト ボックス 146"/>
          <p:cNvSpPr txBox="1"/>
          <p:nvPr/>
        </p:nvSpPr>
        <p:spPr>
          <a:xfrm rot="985020">
            <a:off x="3090269" y="4135443"/>
            <a:ext cx="800219" cy="830997"/>
          </a:xfrm>
          <a:prstGeom prst="rect">
            <a:avLst/>
          </a:prstGeom>
          <a:noFill/>
        </p:spPr>
        <p:txBody>
          <a:bodyPr wrap="none" rtlCol="0">
            <a:spAutoFit/>
          </a:bodyPr>
          <a:lstStyle/>
          <a:p>
            <a:r>
              <a:rPr kumimoji="1" lang="ja-JP" altLang="en-US" sz="4800" dirty="0">
                <a:latin typeface="HGP創英角ｺﾞｼｯｸUB" panose="020B0900000000000000" pitchFamily="50" charset="-128"/>
                <a:ea typeface="HGP創英角ｺﾞｼｯｸUB" panose="020B0900000000000000" pitchFamily="50" charset="-128"/>
              </a:rPr>
              <a:t>！</a:t>
            </a:r>
          </a:p>
        </p:txBody>
      </p:sp>
      <p:sp>
        <p:nvSpPr>
          <p:cNvPr id="197" name="テキスト ボックス 196"/>
          <p:cNvSpPr txBox="1"/>
          <p:nvPr/>
        </p:nvSpPr>
        <p:spPr>
          <a:xfrm rot="21238545">
            <a:off x="772106" y="5227990"/>
            <a:ext cx="529312" cy="215444"/>
          </a:xfrm>
          <a:prstGeom prst="rect">
            <a:avLst/>
          </a:prstGeom>
          <a:noFill/>
        </p:spPr>
        <p:txBody>
          <a:bodyPr wrap="none" rtlCol="0">
            <a:spAutoFit/>
          </a:bodyPr>
          <a:lstStyle/>
          <a:p>
            <a:r>
              <a:rPr kumimoji="1" lang="ja-JP" altLang="en-US" sz="800" dirty="0">
                <a:solidFill>
                  <a:schemeClr val="bg1"/>
                </a:solidFill>
                <a:latin typeface="HGP創英角ｺﾞｼｯｸUB" panose="020B0900000000000000" pitchFamily="50" charset="-128"/>
                <a:ea typeface="HGP創英角ｺﾞｼｯｸUB" panose="020B0900000000000000" pitchFamily="50" charset="-128"/>
              </a:rPr>
              <a:t>ひ　なん</a:t>
            </a:r>
          </a:p>
        </p:txBody>
      </p:sp>
      <p:grpSp>
        <p:nvGrpSpPr>
          <p:cNvPr id="167" name="グループ化 166"/>
          <p:cNvGrpSpPr/>
          <p:nvPr/>
        </p:nvGrpSpPr>
        <p:grpSpPr>
          <a:xfrm>
            <a:off x="4348573" y="3004293"/>
            <a:ext cx="5045453" cy="3057307"/>
            <a:chOff x="4348573" y="2575833"/>
            <a:chExt cx="5045453" cy="3057307"/>
          </a:xfrm>
        </p:grpSpPr>
        <p:sp>
          <p:nvSpPr>
            <p:cNvPr id="162" name="円/楕円 161"/>
            <p:cNvSpPr/>
            <p:nvPr/>
          </p:nvSpPr>
          <p:spPr>
            <a:xfrm>
              <a:off x="7540862" y="2868481"/>
              <a:ext cx="1853164" cy="1853164"/>
            </a:xfrm>
            <a:prstGeom prst="ellipse">
              <a:avLst/>
            </a:prstGeom>
            <a:solidFill>
              <a:schemeClr val="accent1">
                <a:lumMod val="40000"/>
                <a:lumOff val="60000"/>
              </a:scheme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161" name="円/楕円 160"/>
            <p:cNvSpPr/>
            <p:nvPr/>
          </p:nvSpPr>
          <p:spPr>
            <a:xfrm>
              <a:off x="5656784" y="2575833"/>
              <a:ext cx="1774016" cy="1774016"/>
            </a:xfrm>
            <a:prstGeom prst="ellipse">
              <a:avLst/>
            </a:prstGeom>
            <a:solidFill>
              <a:srgbClr val="F1C5C5"/>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grpSp>
          <p:nvGrpSpPr>
            <p:cNvPr id="152" name="グループ化 151"/>
            <p:cNvGrpSpPr/>
            <p:nvPr/>
          </p:nvGrpSpPr>
          <p:grpSpPr>
            <a:xfrm>
              <a:off x="6962544" y="3298881"/>
              <a:ext cx="2029290" cy="2334259"/>
              <a:chOff x="7320327" y="3251385"/>
              <a:chExt cx="2029290" cy="2334259"/>
            </a:xfrm>
          </p:grpSpPr>
          <p:pic>
            <p:nvPicPr>
              <p:cNvPr id="149" name="図 148"/>
              <p:cNvPicPr>
                <a:picLocks noChangeAspect="1"/>
              </p:cNvPicPr>
              <p:nvPr/>
            </p:nvPicPr>
            <p:blipFill rotWithShape="1">
              <a:blip r:embed="rId10">
                <a:extLst>
                  <a:ext uri="{28A0092B-C50C-407E-A947-70E740481C1C}">
                    <a14:useLocalDpi xmlns:a14="http://schemas.microsoft.com/office/drawing/2010/main" val="0"/>
                  </a:ext>
                </a:extLst>
              </a:blip>
              <a:srcRect/>
              <a:stretch/>
            </p:blipFill>
            <p:spPr>
              <a:xfrm>
                <a:off x="7474130" y="3251385"/>
                <a:ext cx="1875487" cy="2334259"/>
              </a:xfrm>
              <a:prstGeom prst="rect">
                <a:avLst/>
              </a:prstGeom>
            </p:spPr>
          </p:pic>
          <p:sp>
            <p:nvSpPr>
              <p:cNvPr id="151" name="正方形/長方形 150"/>
              <p:cNvSpPr/>
              <p:nvPr/>
            </p:nvSpPr>
            <p:spPr>
              <a:xfrm>
                <a:off x="7320327" y="4312338"/>
                <a:ext cx="499698" cy="3217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56" name="テキスト ボックス 155"/>
            <p:cNvSpPr txBox="1"/>
            <p:nvPr/>
          </p:nvSpPr>
          <p:spPr>
            <a:xfrm>
              <a:off x="6711688" y="3082485"/>
              <a:ext cx="2384602" cy="338554"/>
            </a:xfrm>
            <a:prstGeom prst="rect">
              <a:avLst/>
            </a:prstGeom>
            <a:noFill/>
          </p:spPr>
          <p:txBody>
            <a:bodyPr wrap="square" rtlCol="0">
              <a:spAutoFit/>
            </a:bodyPr>
            <a:lstStyle/>
            <a:p>
              <a:pPr algn="ctr"/>
              <a:r>
                <a:rPr kumimoji="1" lang="ja-JP" altLang="en-US" sz="1600" dirty="0">
                  <a:latin typeface="HGP創英角ｺﾞｼｯｸUB" panose="020B0900000000000000" pitchFamily="50" charset="-128"/>
                  <a:ea typeface="HGP創英角ｺﾞｼｯｸUB" panose="020B0900000000000000" pitchFamily="50" charset="-128"/>
                </a:rPr>
                <a:t>声かけづらいな</a:t>
              </a:r>
            </a:p>
          </p:txBody>
        </p:sp>
        <p:grpSp>
          <p:nvGrpSpPr>
            <p:cNvPr id="160" name="グループ化 159"/>
            <p:cNvGrpSpPr/>
            <p:nvPr/>
          </p:nvGrpSpPr>
          <p:grpSpPr>
            <a:xfrm>
              <a:off x="4780974" y="3437027"/>
              <a:ext cx="2142063" cy="2183288"/>
              <a:chOff x="4676189" y="3481463"/>
              <a:chExt cx="2142063" cy="2183288"/>
            </a:xfrm>
          </p:grpSpPr>
          <p:pic>
            <p:nvPicPr>
              <p:cNvPr id="158" name="図 157"/>
              <p:cNvPicPr>
                <a:picLocks noChangeAspect="1"/>
              </p:cNvPicPr>
              <p:nvPr/>
            </p:nvPicPr>
            <p:blipFill rotWithShape="1">
              <a:blip r:embed="rId11">
                <a:extLst>
                  <a:ext uri="{28A0092B-C50C-407E-A947-70E740481C1C}">
                    <a14:useLocalDpi xmlns:a14="http://schemas.microsoft.com/office/drawing/2010/main" val="0"/>
                  </a:ext>
                </a:extLst>
              </a:blip>
              <a:srcRect l="10430" t="12790"/>
              <a:stretch/>
            </p:blipFill>
            <p:spPr>
              <a:xfrm>
                <a:off x="4800600" y="3629025"/>
                <a:ext cx="2017652" cy="2035726"/>
              </a:xfrm>
              <a:prstGeom prst="rect">
                <a:avLst/>
              </a:prstGeom>
            </p:spPr>
          </p:pic>
          <p:sp>
            <p:nvSpPr>
              <p:cNvPr id="159" name="正方形/長方形 158"/>
              <p:cNvSpPr/>
              <p:nvPr/>
            </p:nvSpPr>
            <p:spPr>
              <a:xfrm>
                <a:off x="4676189" y="3481463"/>
                <a:ext cx="753474" cy="741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57" name="テキスト ボックス 156"/>
            <p:cNvSpPr txBox="1"/>
            <p:nvPr/>
          </p:nvSpPr>
          <p:spPr>
            <a:xfrm>
              <a:off x="4348573" y="3273362"/>
              <a:ext cx="2384602" cy="338554"/>
            </a:xfrm>
            <a:prstGeom prst="rect">
              <a:avLst/>
            </a:prstGeom>
            <a:noFill/>
          </p:spPr>
          <p:txBody>
            <a:bodyPr wrap="square" rtlCol="0">
              <a:spAutoFit/>
            </a:bodyPr>
            <a:lstStyle/>
            <a:p>
              <a:pPr algn="ctr"/>
              <a:r>
                <a:rPr kumimoji="1" lang="ja-JP" altLang="en-US" sz="1600" dirty="0">
                  <a:latin typeface="HGP創英角ｺﾞｼｯｸUB" panose="020B0900000000000000" pitchFamily="50" charset="-128"/>
                  <a:ea typeface="HGP創英角ｺﾞｼｯｸUB" panose="020B0900000000000000" pitchFamily="50" charset="-128"/>
                </a:rPr>
                <a:t>一人じゃム</a:t>
              </a:r>
              <a:r>
                <a:rPr kumimoji="1" lang="ja-JP" altLang="en-US" sz="1600" dirty="0" err="1">
                  <a:latin typeface="HGP創英角ｺﾞｼｯｸUB" panose="020B0900000000000000" pitchFamily="50" charset="-128"/>
                  <a:ea typeface="HGP創英角ｺﾞｼｯｸUB" panose="020B0900000000000000" pitchFamily="50" charset="-128"/>
                </a:rPr>
                <a:t>りかも</a:t>
              </a:r>
              <a:endParaRPr kumimoji="1" lang="ja-JP" altLang="en-US" sz="1600" dirty="0">
                <a:latin typeface="HGP創英角ｺﾞｼｯｸUB" panose="020B0900000000000000" pitchFamily="50" charset="-128"/>
                <a:ea typeface="HGP創英角ｺﾞｼｯｸUB" panose="020B0900000000000000" pitchFamily="50" charset="-128"/>
              </a:endParaRPr>
            </a:p>
          </p:txBody>
        </p:sp>
        <p:sp>
          <p:nvSpPr>
            <p:cNvPr id="163" name="テキスト ボックス 162"/>
            <p:cNvSpPr txBox="1"/>
            <p:nvPr/>
          </p:nvSpPr>
          <p:spPr>
            <a:xfrm rot="985020">
              <a:off x="6159978" y="3011938"/>
              <a:ext cx="800219" cy="830997"/>
            </a:xfrm>
            <a:prstGeom prst="rect">
              <a:avLst/>
            </a:prstGeom>
            <a:noFill/>
          </p:spPr>
          <p:txBody>
            <a:bodyPr wrap="none" rtlCol="0">
              <a:spAutoFit/>
            </a:bodyPr>
            <a:lstStyle/>
            <a:p>
              <a:r>
                <a:rPr kumimoji="1" lang="ja-JP" altLang="en-US" sz="4800" dirty="0">
                  <a:solidFill>
                    <a:srgbClr val="E79999"/>
                  </a:solidFill>
                  <a:latin typeface="HGP創英角ｺﾞｼｯｸUB" panose="020B0900000000000000" pitchFamily="50" charset="-128"/>
                  <a:ea typeface="HGP創英角ｺﾞｼｯｸUB" panose="020B0900000000000000" pitchFamily="50" charset="-128"/>
                </a:rPr>
                <a:t>！</a:t>
              </a:r>
            </a:p>
          </p:txBody>
        </p:sp>
        <p:sp>
          <p:nvSpPr>
            <p:cNvPr id="164" name="テキスト ボックス 163"/>
            <p:cNvSpPr txBox="1"/>
            <p:nvPr/>
          </p:nvSpPr>
          <p:spPr>
            <a:xfrm rot="985020">
              <a:off x="8077671" y="3335137"/>
              <a:ext cx="800219" cy="830997"/>
            </a:xfrm>
            <a:prstGeom prst="rect">
              <a:avLst/>
            </a:prstGeom>
            <a:noFill/>
          </p:spPr>
          <p:txBody>
            <a:bodyPr wrap="none" rtlCol="0">
              <a:spAutoFit/>
            </a:bodyPr>
            <a:lstStyle/>
            <a:p>
              <a:r>
                <a:rPr kumimoji="1" lang="ja-JP" altLang="en-US" sz="4800" dirty="0">
                  <a:solidFill>
                    <a:schemeClr val="accent1"/>
                  </a:solidFill>
                  <a:latin typeface="HGP創英角ｺﾞｼｯｸUB" panose="020B0900000000000000" pitchFamily="50" charset="-128"/>
                  <a:ea typeface="HGP創英角ｺﾞｼｯｸUB" panose="020B0900000000000000" pitchFamily="50" charset="-128"/>
                </a:rPr>
                <a:t>！</a:t>
              </a:r>
            </a:p>
          </p:txBody>
        </p:sp>
      </p:grpSp>
      <p:grpSp>
        <p:nvGrpSpPr>
          <p:cNvPr id="13" name="グループ化 12">
            <a:extLst>
              <a:ext uri="{FF2B5EF4-FFF2-40B4-BE49-F238E27FC236}">
                <a16:creationId xmlns:a16="http://schemas.microsoft.com/office/drawing/2014/main" id="{9E93B5EC-64FF-C1B0-29B5-A0362707A540}"/>
              </a:ext>
            </a:extLst>
          </p:cNvPr>
          <p:cNvGrpSpPr/>
          <p:nvPr/>
        </p:nvGrpSpPr>
        <p:grpSpPr>
          <a:xfrm>
            <a:off x="3630500" y="299803"/>
            <a:ext cx="5742597" cy="3651975"/>
            <a:chOff x="3630500" y="299803"/>
            <a:chExt cx="5742597" cy="3651975"/>
          </a:xfrm>
        </p:grpSpPr>
        <p:grpSp>
          <p:nvGrpSpPr>
            <p:cNvPr id="165" name="グループ化 164"/>
            <p:cNvGrpSpPr/>
            <p:nvPr/>
          </p:nvGrpSpPr>
          <p:grpSpPr>
            <a:xfrm>
              <a:off x="3630500" y="299803"/>
              <a:ext cx="5742597" cy="3651975"/>
              <a:chOff x="3630500" y="-128657"/>
              <a:chExt cx="5742597" cy="3651975"/>
            </a:xfrm>
          </p:grpSpPr>
          <p:sp>
            <p:nvSpPr>
              <p:cNvPr id="48" name="円/楕円 47"/>
              <p:cNvSpPr/>
              <p:nvPr/>
            </p:nvSpPr>
            <p:spPr>
              <a:xfrm>
                <a:off x="3630500" y="330872"/>
                <a:ext cx="3192446" cy="3192446"/>
              </a:xfrm>
              <a:prstGeom prst="ellipse">
                <a:avLst/>
              </a:prstGeom>
              <a:solidFill>
                <a:srgbClr val="F6D9D9"/>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104" name="円/楕円 103"/>
              <p:cNvSpPr/>
              <p:nvPr/>
            </p:nvSpPr>
            <p:spPr>
              <a:xfrm>
                <a:off x="6142579" y="-128657"/>
                <a:ext cx="3230518" cy="3230518"/>
              </a:xfrm>
              <a:prstGeom prst="ellipse">
                <a:avLst/>
              </a:prstGeom>
              <a:solidFill>
                <a:schemeClr val="accent1">
                  <a:lumMod val="20000"/>
                  <a:lumOff val="80000"/>
                </a:scheme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44" name="テキスト ボックス 43"/>
              <p:cNvSpPr txBox="1"/>
              <p:nvPr/>
            </p:nvSpPr>
            <p:spPr>
              <a:xfrm>
                <a:off x="4138702" y="1334434"/>
                <a:ext cx="2066789" cy="1057790"/>
              </a:xfrm>
              <a:prstGeom prst="rect">
                <a:avLst/>
              </a:prstGeom>
              <a:noFill/>
            </p:spPr>
            <p:txBody>
              <a:bodyPr wrap="square" rtlCol="0">
                <a:spAutoFit/>
              </a:bodyPr>
              <a:lstStyle/>
              <a:p>
                <a:pPr algn="ctr">
                  <a:lnSpc>
                    <a:spcPct val="120000"/>
                  </a:lnSpc>
                </a:pPr>
                <a:r>
                  <a:rPr kumimoji="1" lang="ja-JP" altLang="en-US" sz="2800" dirty="0">
                    <a:solidFill>
                      <a:srgbClr val="B92546"/>
                    </a:solidFill>
                    <a:latin typeface="HGP創英角ｺﾞｼｯｸUB" panose="020B0900000000000000" pitchFamily="50" charset="-128"/>
                    <a:ea typeface="HGP創英角ｺﾞｼｯｸUB" panose="020B0900000000000000" pitchFamily="50" charset="-128"/>
                  </a:rPr>
                  <a:t>助けたい</a:t>
                </a:r>
                <a:endParaRPr kumimoji="1" lang="en-US" altLang="ja-JP" sz="2800" dirty="0">
                  <a:solidFill>
                    <a:srgbClr val="B92546"/>
                  </a:solidFill>
                  <a:latin typeface="HGP創英角ｺﾞｼｯｸUB" panose="020B0900000000000000" pitchFamily="50" charset="-128"/>
                  <a:ea typeface="HGP創英角ｺﾞｼｯｸUB" panose="020B0900000000000000" pitchFamily="50" charset="-128"/>
                </a:endParaRPr>
              </a:p>
              <a:p>
                <a:pPr algn="ctr">
                  <a:lnSpc>
                    <a:spcPct val="120000"/>
                  </a:lnSpc>
                </a:pPr>
                <a:r>
                  <a:rPr kumimoji="1" lang="ja-JP" altLang="en-US" sz="2800" dirty="0">
                    <a:solidFill>
                      <a:srgbClr val="B92546"/>
                    </a:solidFill>
                    <a:latin typeface="HGP創英角ｺﾞｼｯｸUB" panose="020B0900000000000000" pitchFamily="50" charset="-128"/>
                    <a:ea typeface="HGP創英角ｺﾞｼｯｸUB" panose="020B0900000000000000" pitchFamily="50" charset="-128"/>
                  </a:rPr>
                  <a:t>手伝いたい</a:t>
                </a:r>
              </a:p>
            </p:txBody>
          </p:sp>
          <p:sp>
            <p:nvSpPr>
              <p:cNvPr id="54" name="フリーフォーム 53"/>
              <p:cNvSpPr/>
              <p:nvPr/>
            </p:nvSpPr>
            <p:spPr>
              <a:xfrm>
                <a:off x="3915936" y="579136"/>
                <a:ext cx="2530345" cy="2561563"/>
              </a:xfrm>
              <a:custGeom>
                <a:avLst/>
                <a:gdLst>
                  <a:gd name="connsiteX0" fmla="*/ 2266950 w 2495550"/>
                  <a:gd name="connsiteY0" fmla="*/ 2038350 h 2526339"/>
                  <a:gd name="connsiteX1" fmla="*/ 2219325 w 2495550"/>
                  <a:gd name="connsiteY1" fmla="*/ 2066925 h 2526339"/>
                  <a:gd name="connsiteX2" fmla="*/ 2190750 w 2495550"/>
                  <a:gd name="connsiteY2" fmla="*/ 2095500 h 2526339"/>
                  <a:gd name="connsiteX3" fmla="*/ 2019300 w 2495550"/>
                  <a:gd name="connsiteY3" fmla="*/ 2171700 h 2526339"/>
                  <a:gd name="connsiteX4" fmla="*/ 1895475 w 2495550"/>
                  <a:gd name="connsiteY4" fmla="*/ 2228850 h 2526339"/>
                  <a:gd name="connsiteX5" fmla="*/ 1828800 w 2495550"/>
                  <a:gd name="connsiteY5" fmla="*/ 2247900 h 2526339"/>
                  <a:gd name="connsiteX6" fmla="*/ 1676400 w 2495550"/>
                  <a:gd name="connsiteY6" fmla="*/ 2314575 h 2526339"/>
                  <a:gd name="connsiteX7" fmla="*/ 1609725 w 2495550"/>
                  <a:gd name="connsiteY7" fmla="*/ 2324100 h 2526339"/>
                  <a:gd name="connsiteX8" fmla="*/ 1571625 w 2495550"/>
                  <a:gd name="connsiteY8" fmla="*/ 2333625 h 2526339"/>
                  <a:gd name="connsiteX9" fmla="*/ 1438275 w 2495550"/>
                  <a:gd name="connsiteY9" fmla="*/ 2343150 h 2526339"/>
                  <a:gd name="connsiteX10" fmla="*/ 819150 w 2495550"/>
                  <a:gd name="connsiteY10" fmla="*/ 2333625 h 2526339"/>
                  <a:gd name="connsiteX11" fmla="*/ 742950 w 2495550"/>
                  <a:gd name="connsiteY11" fmla="*/ 2305050 h 2526339"/>
                  <a:gd name="connsiteX12" fmla="*/ 685800 w 2495550"/>
                  <a:gd name="connsiteY12" fmla="*/ 2276475 h 2526339"/>
                  <a:gd name="connsiteX13" fmla="*/ 600075 w 2495550"/>
                  <a:gd name="connsiteY13" fmla="*/ 2238375 h 2526339"/>
                  <a:gd name="connsiteX14" fmla="*/ 571500 w 2495550"/>
                  <a:gd name="connsiteY14" fmla="*/ 2219325 h 2526339"/>
                  <a:gd name="connsiteX15" fmla="*/ 542925 w 2495550"/>
                  <a:gd name="connsiteY15" fmla="*/ 2209800 h 2526339"/>
                  <a:gd name="connsiteX16" fmla="*/ 485775 w 2495550"/>
                  <a:gd name="connsiteY16" fmla="*/ 2181225 h 2526339"/>
                  <a:gd name="connsiteX17" fmla="*/ 438150 w 2495550"/>
                  <a:gd name="connsiteY17" fmla="*/ 2143125 h 2526339"/>
                  <a:gd name="connsiteX18" fmla="*/ 409575 w 2495550"/>
                  <a:gd name="connsiteY18" fmla="*/ 2105025 h 2526339"/>
                  <a:gd name="connsiteX19" fmla="*/ 381000 w 2495550"/>
                  <a:gd name="connsiteY19" fmla="*/ 2085975 h 2526339"/>
                  <a:gd name="connsiteX20" fmla="*/ 314325 w 2495550"/>
                  <a:gd name="connsiteY20" fmla="*/ 2000250 h 2526339"/>
                  <a:gd name="connsiteX21" fmla="*/ 304800 w 2495550"/>
                  <a:gd name="connsiteY21" fmla="*/ 1971675 h 2526339"/>
                  <a:gd name="connsiteX22" fmla="*/ 266700 w 2495550"/>
                  <a:gd name="connsiteY22" fmla="*/ 1914525 h 2526339"/>
                  <a:gd name="connsiteX23" fmla="*/ 247650 w 2495550"/>
                  <a:gd name="connsiteY23" fmla="*/ 1857375 h 2526339"/>
                  <a:gd name="connsiteX24" fmla="*/ 238125 w 2495550"/>
                  <a:gd name="connsiteY24" fmla="*/ 1809750 h 2526339"/>
                  <a:gd name="connsiteX25" fmla="*/ 228600 w 2495550"/>
                  <a:gd name="connsiteY25" fmla="*/ 1781175 h 2526339"/>
                  <a:gd name="connsiteX26" fmla="*/ 219075 w 2495550"/>
                  <a:gd name="connsiteY26" fmla="*/ 1733550 h 2526339"/>
                  <a:gd name="connsiteX27" fmla="*/ 200025 w 2495550"/>
                  <a:gd name="connsiteY27" fmla="*/ 1695450 h 2526339"/>
                  <a:gd name="connsiteX28" fmla="*/ 180975 w 2495550"/>
                  <a:gd name="connsiteY28" fmla="*/ 1609725 h 2526339"/>
                  <a:gd name="connsiteX29" fmla="*/ 161925 w 2495550"/>
                  <a:gd name="connsiteY29" fmla="*/ 1562100 h 2526339"/>
                  <a:gd name="connsiteX30" fmla="*/ 171450 w 2495550"/>
                  <a:gd name="connsiteY30" fmla="*/ 1276350 h 2526339"/>
                  <a:gd name="connsiteX31" fmla="*/ 180975 w 2495550"/>
                  <a:gd name="connsiteY31" fmla="*/ 1247775 h 2526339"/>
                  <a:gd name="connsiteX32" fmla="*/ 209550 w 2495550"/>
                  <a:gd name="connsiteY32" fmla="*/ 1162050 h 2526339"/>
                  <a:gd name="connsiteX33" fmla="*/ 247650 w 2495550"/>
                  <a:gd name="connsiteY33" fmla="*/ 1057275 h 2526339"/>
                  <a:gd name="connsiteX34" fmla="*/ 285750 w 2495550"/>
                  <a:gd name="connsiteY34" fmla="*/ 990600 h 2526339"/>
                  <a:gd name="connsiteX35" fmla="*/ 323850 w 2495550"/>
                  <a:gd name="connsiteY35" fmla="*/ 914400 h 2526339"/>
                  <a:gd name="connsiteX36" fmla="*/ 381000 w 2495550"/>
                  <a:gd name="connsiteY36" fmla="*/ 828675 h 2526339"/>
                  <a:gd name="connsiteX37" fmla="*/ 400050 w 2495550"/>
                  <a:gd name="connsiteY37" fmla="*/ 800100 h 2526339"/>
                  <a:gd name="connsiteX38" fmla="*/ 447675 w 2495550"/>
                  <a:gd name="connsiteY38" fmla="*/ 752475 h 2526339"/>
                  <a:gd name="connsiteX39" fmla="*/ 533400 w 2495550"/>
                  <a:gd name="connsiteY39" fmla="*/ 647700 h 2526339"/>
                  <a:gd name="connsiteX40" fmla="*/ 571500 w 2495550"/>
                  <a:gd name="connsiteY40" fmla="*/ 628650 h 2526339"/>
                  <a:gd name="connsiteX41" fmla="*/ 638175 w 2495550"/>
                  <a:gd name="connsiteY41" fmla="*/ 552450 h 2526339"/>
                  <a:gd name="connsiteX42" fmla="*/ 752475 w 2495550"/>
                  <a:gd name="connsiteY42" fmla="*/ 476250 h 2526339"/>
                  <a:gd name="connsiteX43" fmla="*/ 790575 w 2495550"/>
                  <a:gd name="connsiteY43" fmla="*/ 447675 h 2526339"/>
                  <a:gd name="connsiteX44" fmla="*/ 866775 w 2495550"/>
                  <a:gd name="connsiteY44" fmla="*/ 419100 h 2526339"/>
                  <a:gd name="connsiteX45" fmla="*/ 895350 w 2495550"/>
                  <a:gd name="connsiteY45" fmla="*/ 390525 h 2526339"/>
                  <a:gd name="connsiteX46" fmla="*/ 1009650 w 2495550"/>
                  <a:gd name="connsiteY46" fmla="*/ 352425 h 2526339"/>
                  <a:gd name="connsiteX47" fmla="*/ 1057275 w 2495550"/>
                  <a:gd name="connsiteY47" fmla="*/ 333375 h 2526339"/>
                  <a:gd name="connsiteX48" fmla="*/ 1095375 w 2495550"/>
                  <a:gd name="connsiteY48" fmla="*/ 323850 h 2526339"/>
                  <a:gd name="connsiteX49" fmla="*/ 1162050 w 2495550"/>
                  <a:gd name="connsiteY49" fmla="*/ 304800 h 2526339"/>
                  <a:gd name="connsiteX50" fmla="*/ 1304925 w 2495550"/>
                  <a:gd name="connsiteY50" fmla="*/ 285750 h 2526339"/>
                  <a:gd name="connsiteX51" fmla="*/ 1371600 w 2495550"/>
                  <a:gd name="connsiteY51" fmla="*/ 276225 h 2526339"/>
                  <a:gd name="connsiteX52" fmla="*/ 1428750 w 2495550"/>
                  <a:gd name="connsiteY52" fmla="*/ 266700 h 2526339"/>
                  <a:gd name="connsiteX53" fmla="*/ 1514475 w 2495550"/>
                  <a:gd name="connsiteY53" fmla="*/ 257175 h 2526339"/>
                  <a:gd name="connsiteX54" fmla="*/ 1619250 w 2495550"/>
                  <a:gd name="connsiteY54" fmla="*/ 238125 h 2526339"/>
                  <a:gd name="connsiteX55" fmla="*/ 2000250 w 2495550"/>
                  <a:gd name="connsiteY55" fmla="*/ 257175 h 2526339"/>
                  <a:gd name="connsiteX56" fmla="*/ 2038350 w 2495550"/>
                  <a:gd name="connsiteY56" fmla="*/ 276225 h 2526339"/>
                  <a:gd name="connsiteX57" fmla="*/ 2085975 w 2495550"/>
                  <a:gd name="connsiteY57" fmla="*/ 295275 h 2526339"/>
                  <a:gd name="connsiteX58" fmla="*/ 2152650 w 2495550"/>
                  <a:gd name="connsiteY58" fmla="*/ 323850 h 2526339"/>
                  <a:gd name="connsiteX59" fmla="*/ 2190750 w 2495550"/>
                  <a:gd name="connsiteY59" fmla="*/ 352425 h 2526339"/>
                  <a:gd name="connsiteX60" fmla="*/ 2247900 w 2495550"/>
                  <a:gd name="connsiteY60" fmla="*/ 381000 h 2526339"/>
                  <a:gd name="connsiteX61" fmla="*/ 2305050 w 2495550"/>
                  <a:gd name="connsiteY61" fmla="*/ 447675 h 2526339"/>
                  <a:gd name="connsiteX62" fmla="*/ 2362200 w 2495550"/>
                  <a:gd name="connsiteY62" fmla="*/ 523875 h 2526339"/>
                  <a:gd name="connsiteX63" fmla="*/ 2381250 w 2495550"/>
                  <a:gd name="connsiteY63" fmla="*/ 552450 h 2526339"/>
                  <a:gd name="connsiteX64" fmla="*/ 2400300 w 2495550"/>
                  <a:gd name="connsiteY64" fmla="*/ 609600 h 2526339"/>
                  <a:gd name="connsiteX65" fmla="*/ 2438400 w 2495550"/>
                  <a:gd name="connsiteY65" fmla="*/ 676275 h 2526339"/>
                  <a:gd name="connsiteX66" fmla="*/ 2457450 w 2495550"/>
                  <a:gd name="connsiteY66" fmla="*/ 733425 h 2526339"/>
                  <a:gd name="connsiteX67" fmla="*/ 2486025 w 2495550"/>
                  <a:gd name="connsiteY67" fmla="*/ 800100 h 2526339"/>
                  <a:gd name="connsiteX68" fmla="*/ 2495550 w 2495550"/>
                  <a:gd name="connsiteY68" fmla="*/ 857250 h 2526339"/>
                  <a:gd name="connsiteX69" fmla="*/ 2486025 w 2495550"/>
                  <a:gd name="connsiteY69" fmla="*/ 1247775 h 2526339"/>
                  <a:gd name="connsiteX70" fmla="*/ 2476500 w 2495550"/>
                  <a:gd name="connsiteY70" fmla="*/ 1285875 h 2526339"/>
                  <a:gd name="connsiteX71" fmla="*/ 2457450 w 2495550"/>
                  <a:gd name="connsiteY71" fmla="*/ 1323975 h 2526339"/>
                  <a:gd name="connsiteX72" fmla="*/ 2447925 w 2495550"/>
                  <a:gd name="connsiteY72" fmla="*/ 1371600 h 2526339"/>
                  <a:gd name="connsiteX73" fmla="*/ 2409825 w 2495550"/>
                  <a:gd name="connsiteY73" fmla="*/ 1447800 h 2526339"/>
                  <a:gd name="connsiteX74" fmla="*/ 2362200 w 2495550"/>
                  <a:gd name="connsiteY74" fmla="*/ 1543050 h 2526339"/>
                  <a:gd name="connsiteX75" fmla="*/ 2343150 w 2495550"/>
                  <a:gd name="connsiteY75" fmla="*/ 1581150 h 2526339"/>
                  <a:gd name="connsiteX76" fmla="*/ 2324100 w 2495550"/>
                  <a:gd name="connsiteY76" fmla="*/ 1628775 h 2526339"/>
                  <a:gd name="connsiteX77" fmla="*/ 2286000 w 2495550"/>
                  <a:gd name="connsiteY77" fmla="*/ 1685925 h 2526339"/>
                  <a:gd name="connsiteX78" fmla="*/ 2247900 w 2495550"/>
                  <a:gd name="connsiteY78" fmla="*/ 1762125 h 2526339"/>
                  <a:gd name="connsiteX79" fmla="*/ 2190750 w 2495550"/>
                  <a:gd name="connsiteY79" fmla="*/ 1828800 h 2526339"/>
                  <a:gd name="connsiteX80" fmla="*/ 2133600 w 2495550"/>
                  <a:gd name="connsiteY80" fmla="*/ 1924050 h 2526339"/>
                  <a:gd name="connsiteX81" fmla="*/ 2105025 w 2495550"/>
                  <a:gd name="connsiteY81" fmla="*/ 1952625 h 2526339"/>
                  <a:gd name="connsiteX82" fmla="*/ 2019300 w 2495550"/>
                  <a:gd name="connsiteY82" fmla="*/ 2047875 h 2526339"/>
                  <a:gd name="connsiteX83" fmla="*/ 1981200 w 2495550"/>
                  <a:gd name="connsiteY83" fmla="*/ 2085975 h 2526339"/>
                  <a:gd name="connsiteX84" fmla="*/ 1866900 w 2495550"/>
                  <a:gd name="connsiteY84" fmla="*/ 2209800 h 2526339"/>
                  <a:gd name="connsiteX85" fmla="*/ 1828800 w 2495550"/>
                  <a:gd name="connsiteY85" fmla="*/ 2247900 h 2526339"/>
                  <a:gd name="connsiteX86" fmla="*/ 1800225 w 2495550"/>
                  <a:gd name="connsiteY86" fmla="*/ 2266950 h 2526339"/>
                  <a:gd name="connsiteX87" fmla="*/ 1714500 w 2495550"/>
                  <a:gd name="connsiteY87" fmla="*/ 2333625 h 2526339"/>
                  <a:gd name="connsiteX88" fmla="*/ 1685925 w 2495550"/>
                  <a:gd name="connsiteY88" fmla="*/ 2362200 h 2526339"/>
                  <a:gd name="connsiteX89" fmla="*/ 1647825 w 2495550"/>
                  <a:gd name="connsiteY89" fmla="*/ 2371725 h 2526339"/>
                  <a:gd name="connsiteX90" fmla="*/ 1562100 w 2495550"/>
                  <a:gd name="connsiteY90" fmla="*/ 2428875 h 2526339"/>
                  <a:gd name="connsiteX91" fmla="*/ 1495425 w 2495550"/>
                  <a:gd name="connsiteY91" fmla="*/ 2466975 h 2526339"/>
                  <a:gd name="connsiteX92" fmla="*/ 1457325 w 2495550"/>
                  <a:gd name="connsiteY92" fmla="*/ 2476500 h 2526339"/>
                  <a:gd name="connsiteX93" fmla="*/ 1390650 w 2495550"/>
                  <a:gd name="connsiteY93" fmla="*/ 2495550 h 2526339"/>
                  <a:gd name="connsiteX94" fmla="*/ 1133475 w 2495550"/>
                  <a:gd name="connsiteY94" fmla="*/ 2476500 h 2526339"/>
                  <a:gd name="connsiteX95" fmla="*/ 1009650 w 2495550"/>
                  <a:gd name="connsiteY95" fmla="*/ 2419350 h 2526339"/>
                  <a:gd name="connsiteX96" fmla="*/ 981075 w 2495550"/>
                  <a:gd name="connsiteY96" fmla="*/ 2409825 h 2526339"/>
                  <a:gd name="connsiteX97" fmla="*/ 952500 w 2495550"/>
                  <a:gd name="connsiteY97" fmla="*/ 2390775 h 2526339"/>
                  <a:gd name="connsiteX98" fmla="*/ 904875 w 2495550"/>
                  <a:gd name="connsiteY98" fmla="*/ 2381250 h 2526339"/>
                  <a:gd name="connsiteX99" fmla="*/ 866775 w 2495550"/>
                  <a:gd name="connsiteY99" fmla="*/ 2362200 h 2526339"/>
                  <a:gd name="connsiteX100" fmla="*/ 733425 w 2495550"/>
                  <a:gd name="connsiteY100" fmla="*/ 2305050 h 2526339"/>
                  <a:gd name="connsiteX101" fmla="*/ 676275 w 2495550"/>
                  <a:gd name="connsiteY101" fmla="*/ 2266950 h 2526339"/>
                  <a:gd name="connsiteX102" fmla="*/ 571500 w 2495550"/>
                  <a:gd name="connsiteY102" fmla="*/ 2190750 h 2526339"/>
                  <a:gd name="connsiteX103" fmla="*/ 542925 w 2495550"/>
                  <a:gd name="connsiteY103" fmla="*/ 2162175 h 2526339"/>
                  <a:gd name="connsiteX104" fmla="*/ 466725 w 2495550"/>
                  <a:gd name="connsiteY104" fmla="*/ 2105025 h 2526339"/>
                  <a:gd name="connsiteX105" fmla="*/ 361950 w 2495550"/>
                  <a:gd name="connsiteY105" fmla="*/ 2000250 h 2526339"/>
                  <a:gd name="connsiteX106" fmla="*/ 333375 w 2495550"/>
                  <a:gd name="connsiteY106" fmla="*/ 1971675 h 2526339"/>
                  <a:gd name="connsiteX107" fmla="*/ 304800 w 2495550"/>
                  <a:gd name="connsiteY107" fmla="*/ 1933575 h 2526339"/>
                  <a:gd name="connsiteX108" fmla="*/ 266700 w 2495550"/>
                  <a:gd name="connsiteY108" fmla="*/ 1905000 h 2526339"/>
                  <a:gd name="connsiteX109" fmla="*/ 238125 w 2495550"/>
                  <a:gd name="connsiteY109" fmla="*/ 1876425 h 2526339"/>
                  <a:gd name="connsiteX110" fmla="*/ 190500 w 2495550"/>
                  <a:gd name="connsiteY110" fmla="*/ 1781175 h 2526339"/>
                  <a:gd name="connsiteX111" fmla="*/ 133350 w 2495550"/>
                  <a:gd name="connsiteY111" fmla="*/ 1685925 h 2526339"/>
                  <a:gd name="connsiteX112" fmla="*/ 104775 w 2495550"/>
                  <a:gd name="connsiteY112" fmla="*/ 1619250 h 2526339"/>
                  <a:gd name="connsiteX113" fmla="*/ 66675 w 2495550"/>
                  <a:gd name="connsiteY113" fmla="*/ 1552575 h 2526339"/>
                  <a:gd name="connsiteX114" fmla="*/ 57150 w 2495550"/>
                  <a:gd name="connsiteY114" fmla="*/ 1524000 h 2526339"/>
                  <a:gd name="connsiteX115" fmla="*/ 38100 w 2495550"/>
                  <a:gd name="connsiteY115" fmla="*/ 1476375 h 2526339"/>
                  <a:gd name="connsiteX116" fmla="*/ 19050 w 2495550"/>
                  <a:gd name="connsiteY116" fmla="*/ 1400175 h 2526339"/>
                  <a:gd name="connsiteX117" fmla="*/ 0 w 2495550"/>
                  <a:gd name="connsiteY117" fmla="*/ 1323975 h 2526339"/>
                  <a:gd name="connsiteX118" fmla="*/ 9525 w 2495550"/>
                  <a:gd name="connsiteY118" fmla="*/ 1019175 h 2526339"/>
                  <a:gd name="connsiteX119" fmla="*/ 19050 w 2495550"/>
                  <a:gd name="connsiteY119" fmla="*/ 990600 h 2526339"/>
                  <a:gd name="connsiteX120" fmla="*/ 28575 w 2495550"/>
                  <a:gd name="connsiteY120" fmla="*/ 942975 h 2526339"/>
                  <a:gd name="connsiteX121" fmla="*/ 57150 w 2495550"/>
                  <a:gd name="connsiteY121" fmla="*/ 885825 h 2526339"/>
                  <a:gd name="connsiteX122" fmla="*/ 66675 w 2495550"/>
                  <a:gd name="connsiteY122" fmla="*/ 857250 h 2526339"/>
                  <a:gd name="connsiteX123" fmla="*/ 85725 w 2495550"/>
                  <a:gd name="connsiteY123" fmla="*/ 828675 h 2526339"/>
                  <a:gd name="connsiteX124" fmla="*/ 104775 w 2495550"/>
                  <a:gd name="connsiteY124" fmla="*/ 781050 h 2526339"/>
                  <a:gd name="connsiteX125" fmla="*/ 161925 w 2495550"/>
                  <a:gd name="connsiteY125" fmla="*/ 695325 h 2526339"/>
                  <a:gd name="connsiteX126" fmla="*/ 247650 w 2495550"/>
                  <a:gd name="connsiteY126" fmla="*/ 581025 h 2526339"/>
                  <a:gd name="connsiteX127" fmla="*/ 342900 w 2495550"/>
                  <a:gd name="connsiteY127" fmla="*/ 495300 h 2526339"/>
                  <a:gd name="connsiteX128" fmla="*/ 381000 w 2495550"/>
                  <a:gd name="connsiteY128" fmla="*/ 457200 h 2526339"/>
                  <a:gd name="connsiteX129" fmla="*/ 409575 w 2495550"/>
                  <a:gd name="connsiteY129" fmla="*/ 419100 h 2526339"/>
                  <a:gd name="connsiteX130" fmla="*/ 447675 w 2495550"/>
                  <a:gd name="connsiteY130" fmla="*/ 409575 h 2526339"/>
                  <a:gd name="connsiteX131" fmla="*/ 485775 w 2495550"/>
                  <a:gd name="connsiteY131" fmla="*/ 371475 h 2526339"/>
                  <a:gd name="connsiteX132" fmla="*/ 542925 w 2495550"/>
                  <a:gd name="connsiteY132" fmla="*/ 333375 h 2526339"/>
                  <a:gd name="connsiteX133" fmla="*/ 561975 w 2495550"/>
                  <a:gd name="connsiteY133" fmla="*/ 304800 h 2526339"/>
                  <a:gd name="connsiteX134" fmla="*/ 590550 w 2495550"/>
                  <a:gd name="connsiteY134" fmla="*/ 295275 h 2526339"/>
                  <a:gd name="connsiteX135" fmla="*/ 666750 w 2495550"/>
                  <a:gd name="connsiteY135" fmla="*/ 247650 h 2526339"/>
                  <a:gd name="connsiteX136" fmla="*/ 666750 w 2495550"/>
                  <a:gd name="connsiteY136" fmla="*/ 247650 h 2526339"/>
                  <a:gd name="connsiteX137" fmla="*/ 695325 w 2495550"/>
                  <a:gd name="connsiteY137" fmla="*/ 219075 h 2526339"/>
                  <a:gd name="connsiteX138" fmla="*/ 762000 w 2495550"/>
                  <a:gd name="connsiteY138" fmla="*/ 190500 h 2526339"/>
                  <a:gd name="connsiteX139" fmla="*/ 838200 w 2495550"/>
                  <a:gd name="connsiteY139" fmla="*/ 171450 h 2526339"/>
                  <a:gd name="connsiteX140" fmla="*/ 885825 w 2495550"/>
                  <a:gd name="connsiteY140" fmla="*/ 152400 h 2526339"/>
                  <a:gd name="connsiteX141" fmla="*/ 933450 w 2495550"/>
                  <a:gd name="connsiteY141" fmla="*/ 142875 h 2526339"/>
                  <a:gd name="connsiteX142" fmla="*/ 1028700 w 2495550"/>
                  <a:gd name="connsiteY142" fmla="*/ 123825 h 2526339"/>
                  <a:gd name="connsiteX143" fmla="*/ 1076325 w 2495550"/>
                  <a:gd name="connsiteY143" fmla="*/ 114300 h 2526339"/>
                  <a:gd name="connsiteX144" fmla="*/ 1200150 w 2495550"/>
                  <a:gd name="connsiteY144" fmla="*/ 104775 h 2526339"/>
                  <a:gd name="connsiteX145" fmla="*/ 1466850 w 2495550"/>
                  <a:gd name="connsiteY145" fmla="*/ 114300 h 2526339"/>
                  <a:gd name="connsiteX146" fmla="*/ 1533525 w 2495550"/>
                  <a:gd name="connsiteY146" fmla="*/ 123825 h 2526339"/>
                  <a:gd name="connsiteX147" fmla="*/ 1619250 w 2495550"/>
                  <a:gd name="connsiteY147" fmla="*/ 142875 h 2526339"/>
                  <a:gd name="connsiteX148" fmla="*/ 1676400 w 2495550"/>
                  <a:gd name="connsiteY148" fmla="*/ 161925 h 2526339"/>
                  <a:gd name="connsiteX149" fmla="*/ 1771650 w 2495550"/>
                  <a:gd name="connsiteY149" fmla="*/ 190500 h 2526339"/>
                  <a:gd name="connsiteX150" fmla="*/ 1838325 w 2495550"/>
                  <a:gd name="connsiteY150" fmla="*/ 219075 h 2526339"/>
                  <a:gd name="connsiteX151" fmla="*/ 1866900 w 2495550"/>
                  <a:gd name="connsiteY151" fmla="*/ 247650 h 2526339"/>
                  <a:gd name="connsiteX152" fmla="*/ 1895475 w 2495550"/>
                  <a:gd name="connsiteY152" fmla="*/ 266700 h 2526339"/>
                  <a:gd name="connsiteX153" fmla="*/ 1943100 w 2495550"/>
                  <a:gd name="connsiteY153" fmla="*/ 304800 h 2526339"/>
                  <a:gd name="connsiteX154" fmla="*/ 2028825 w 2495550"/>
                  <a:gd name="connsiteY154" fmla="*/ 371475 h 2526339"/>
                  <a:gd name="connsiteX155" fmla="*/ 2057400 w 2495550"/>
                  <a:gd name="connsiteY155" fmla="*/ 409575 h 2526339"/>
                  <a:gd name="connsiteX156" fmla="*/ 2133600 w 2495550"/>
                  <a:gd name="connsiteY156" fmla="*/ 485775 h 2526339"/>
                  <a:gd name="connsiteX157" fmla="*/ 2171700 w 2495550"/>
                  <a:gd name="connsiteY157" fmla="*/ 533400 h 2526339"/>
                  <a:gd name="connsiteX158" fmla="*/ 2200275 w 2495550"/>
                  <a:gd name="connsiteY158" fmla="*/ 581025 h 2526339"/>
                  <a:gd name="connsiteX159" fmla="*/ 2238375 w 2495550"/>
                  <a:gd name="connsiteY159" fmla="*/ 638175 h 2526339"/>
                  <a:gd name="connsiteX160" fmla="*/ 2257425 w 2495550"/>
                  <a:gd name="connsiteY160" fmla="*/ 676275 h 2526339"/>
                  <a:gd name="connsiteX161" fmla="*/ 2295525 w 2495550"/>
                  <a:gd name="connsiteY161" fmla="*/ 733425 h 2526339"/>
                  <a:gd name="connsiteX162" fmla="*/ 2314575 w 2495550"/>
                  <a:gd name="connsiteY162" fmla="*/ 771525 h 2526339"/>
                  <a:gd name="connsiteX163" fmla="*/ 2324100 w 2495550"/>
                  <a:gd name="connsiteY163" fmla="*/ 800100 h 2526339"/>
                  <a:gd name="connsiteX164" fmla="*/ 2343150 w 2495550"/>
                  <a:gd name="connsiteY164" fmla="*/ 828675 h 2526339"/>
                  <a:gd name="connsiteX165" fmla="*/ 2362200 w 2495550"/>
                  <a:gd name="connsiteY165" fmla="*/ 885825 h 2526339"/>
                  <a:gd name="connsiteX166" fmla="*/ 2371725 w 2495550"/>
                  <a:gd name="connsiteY166" fmla="*/ 914400 h 2526339"/>
                  <a:gd name="connsiteX167" fmla="*/ 2390775 w 2495550"/>
                  <a:gd name="connsiteY167" fmla="*/ 1000125 h 2526339"/>
                  <a:gd name="connsiteX168" fmla="*/ 2381250 w 2495550"/>
                  <a:gd name="connsiteY168" fmla="*/ 1276350 h 2526339"/>
                  <a:gd name="connsiteX169" fmla="*/ 2371725 w 2495550"/>
                  <a:gd name="connsiteY169" fmla="*/ 1314450 h 2526339"/>
                  <a:gd name="connsiteX170" fmla="*/ 2362200 w 2495550"/>
                  <a:gd name="connsiteY170" fmla="*/ 1371600 h 2526339"/>
                  <a:gd name="connsiteX171" fmla="*/ 2343150 w 2495550"/>
                  <a:gd name="connsiteY171" fmla="*/ 1400175 h 2526339"/>
                  <a:gd name="connsiteX172" fmla="*/ 2314575 w 2495550"/>
                  <a:gd name="connsiteY172" fmla="*/ 1476375 h 2526339"/>
                  <a:gd name="connsiteX173" fmla="*/ 2305050 w 2495550"/>
                  <a:gd name="connsiteY173" fmla="*/ 1504950 h 2526339"/>
                  <a:gd name="connsiteX174" fmla="*/ 2286000 w 2495550"/>
                  <a:gd name="connsiteY174" fmla="*/ 1552575 h 2526339"/>
                  <a:gd name="connsiteX175" fmla="*/ 2266950 w 2495550"/>
                  <a:gd name="connsiteY175" fmla="*/ 1581150 h 2526339"/>
                  <a:gd name="connsiteX176" fmla="*/ 2209800 w 2495550"/>
                  <a:gd name="connsiteY176" fmla="*/ 1676400 h 2526339"/>
                  <a:gd name="connsiteX177" fmla="*/ 2114550 w 2495550"/>
                  <a:gd name="connsiteY177" fmla="*/ 1771650 h 2526339"/>
                  <a:gd name="connsiteX178" fmla="*/ 2076450 w 2495550"/>
                  <a:gd name="connsiteY178" fmla="*/ 1809750 h 2526339"/>
                  <a:gd name="connsiteX179" fmla="*/ 2028825 w 2495550"/>
                  <a:gd name="connsiteY179" fmla="*/ 1866900 h 2526339"/>
                  <a:gd name="connsiteX180" fmla="*/ 2000250 w 2495550"/>
                  <a:gd name="connsiteY180" fmla="*/ 1885950 h 2526339"/>
                  <a:gd name="connsiteX181" fmla="*/ 1933575 w 2495550"/>
                  <a:gd name="connsiteY181" fmla="*/ 1952625 h 2526339"/>
                  <a:gd name="connsiteX182" fmla="*/ 1895475 w 2495550"/>
                  <a:gd name="connsiteY182" fmla="*/ 1971675 h 2526339"/>
                  <a:gd name="connsiteX183" fmla="*/ 1847850 w 2495550"/>
                  <a:gd name="connsiteY183" fmla="*/ 2000250 h 2526339"/>
                  <a:gd name="connsiteX184" fmla="*/ 1790700 w 2495550"/>
                  <a:gd name="connsiteY184" fmla="*/ 2038350 h 2526339"/>
                  <a:gd name="connsiteX185" fmla="*/ 1771650 w 2495550"/>
                  <a:gd name="connsiteY185" fmla="*/ 2066925 h 2526339"/>
                  <a:gd name="connsiteX186" fmla="*/ 1695450 w 2495550"/>
                  <a:gd name="connsiteY186" fmla="*/ 2114550 h 2526339"/>
                  <a:gd name="connsiteX187" fmla="*/ 1666875 w 2495550"/>
                  <a:gd name="connsiteY187" fmla="*/ 2133600 h 2526339"/>
                  <a:gd name="connsiteX188" fmla="*/ 1628775 w 2495550"/>
                  <a:gd name="connsiteY188" fmla="*/ 2152650 h 2526339"/>
                  <a:gd name="connsiteX189" fmla="*/ 1552575 w 2495550"/>
                  <a:gd name="connsiteY189" fmla="*/ 2209800 h 2526339"/>
                  <a:gd name="connsiteX190" fmla="*/ 1524000 w 2495550"/>
                  <a:gd name="connsiteY190" fmla="*/ 2219325 h 2526339"/>
                  <a:gd name="connsiteX191" fmla="*/ 1438275 w 2495550"/>
                  <a:gd name="connsiteY191" fmla="*/ 2257425 h 2526339"/>
                  <a:gd name="connsiteX192" fmla="*/ 1409700 w 2495550"/>
                  <a:gd name="connsiteY192" fmla="*/ 2266950 h 2526339"/>
                  <a:gd name="connsiteX193" fmla="*/ 1371600 w 2495550"/>
                  <a:gd name="connsiteY193" fmla="*/ 2286000 h 2526339"/>
                  <a:gd name="connsiteX194" fmla="*/ 1343025 w 2495550"/>
                  <a:gd name="connsiteY194" fmla="*/ 2305050 h 2526339"/>
                  <a:gd name="connsiteX195" fmla="*/ 1219200 w 2495550"/>
                  <a:gd name="connsiteY195" fmla="*/ 2333625 h 2526339"/>
                  <a:gd name="connsiteX196" fmla="*/ 1190625 w 2495550"/>
                  <a:gd name="connsiteY196" fmla="*/ 2343150 h 2526339"/>
                  <a:gd name="connsiteX197" fmla="*/ 1019175 w 2495550"/>
                  <a:gd name="connsiteY197" fmla="*/ 2362200 h 2526339"/>
                  <a:gd name="connsiteX198" fmla="*/ 942975 w 2495550"/>
                  <a:gd name="connsiteY198" fmla="*/ 2371725 h 2526339"/>
                  <a:gd name="connsiteX199" fmla="*/ 809625 w 2495550"/>
                  <a:gd name="connsiteY199" fmla="*/ 2362200 h 2526339"/>
                  <a:gd name="connsiteX200" fmla="*/ 771525 w 2495550"/>
                  <a:gd name="connsiteY200" fmla="*/ 2333625 h 2526339"/>
                  <a:gd name="connsiteX201" fmla="*/ 742950 w 2495550"/>
                  <a:gd name="connsiteY201" fmla="*/ 2324100 h 2526339"/>
                  <a:gd name="connsiteX202" fmla="*/ 609600 w 2495550"/>
                  <a:gd name="connsiteY202" fmla="*/ 2209800 h 2526339"/>
                  <a:gd name="connsiteX203" fmla="*/ 581025 w 2495550"/>
                  <a:gd name="connsiteY203" fmla="*/ 2190750 h 2526339"/>
                  <a:gd name="connsiteX204" fmla="*/ 504825 w 2495550"/>
                  <a:gd name="connsiteY204" fmla="*/ 2114550 h 2526339"/>
                  <a:gd name="connsiteX205" fmla="*/ 476250 w 2495550"/>
                  <a:gd name="connsiteY205" fmla="*/ 2085975 h 2526339"/>
                  <a:gd name="connsiteX206" fmla="*/ 447675 w 2495550"/>
                  <a:gd name="connsiteY206" fmla="*/ 2057400 h 2526339"/>
                  <a:gd name="connsiteX207" fmla="*/ 390525 w 2495550"/>
                  <a:gd name="connsiteY207" fmla="*/ 1981200 h 2526339"/>
                  <a:gd name="connsiteX208" fmla="*/ 342900 w 2495550"/>
                  <a:gd name="connsiteY208" fmla="*/ 1914525 h 2526339"/>
                  <a:gd name="connsiteX209" fmla="*/ 333375 w 2495550"/>
                  <a:gd name="connsiteY209" fmla="*/ 1876425 h 2526339"/>
                  <a:gd name="connsiteX210" fmla="*/ 314325 w 2495550"/>
                  <a:gd name="connsiteY210" fmla="*/ 1847850 h 2526339"/>
                  <a:gd name="connsiteX211" fmla="*/ 285750 w 2495550"/>
                  <a:gd name="connsiteY211" fmla="*/ 1800225 h 2526339"/>
                  <a:gd name="connsiteX212" fmla="*/ 266700 w 2495550"/>
                  <a:gd name="connsiteY212" fmla="*/ 1752600 h 2526339"/>
                  <a:gd name="connsiteX213" fmla="*/ 209550 w 2495550"/>
                  <a:gd name="connsiteY213" fmla="*/ 1647825 h 2526339"/>
                  <a:gd name="connsiteX214" fmla="*/ 200025 w 2495550"/>
                  <a:gd name="connsiteY214" fmla="*/ 1609725 h 2526339"/>
                  <a:gd name="connsiteX215" fmla="*/ 152400 w 2495550"/>
                  <a:gd name="connsiteY215" fmla="*/ 1504950 h 2526339"/>
                  <a:gd name="connsiteX216" fmla="*/ 142875 w 2495550"/>
                  <a:gd name="connsiteY216" fmla="*/ 1438275 h 2526339"/>
                  <a:gd name="connsiteX217" fmla="*/ 123825 w 2495550"/>
                  <a:gd name="connsiteY217" fmla="*/ 1171575 h 2526339"/>
                  <a:gd name="connsiteX218" fmla="*/ 152400 w 2495550"/>
                  <a:gd name="connsiteY218" fmla="*/ 781050 h 2526339"/>
                  <a:gd name="connsiteX219" fmla="*/ 161925 w 2495550"/>
                  <a:gd name="connsiteY219" fmla="*/ 752475 h 2526339"/>
                  <a:gd name="connsiteX220" fmla="*/ 171450 w 2495550"/>
                  <a:gd name="connsiteY220" fmla="*/ 714375 h 2526339"/>
                  <a:gd name="connsiteX221" fmla="*/ 190500 w 2495550"/>
                  <a:gd name="connsiteY221" fmla="*/ 638175 h 2526339"/>
                  <a:gd name="connsiteX222" fmla="*/ 209550 w 2495550"/>
                  <a:gd name="connsiteY222" fmla="*/ 609600 h 2526339"/>
                  <a:gd name="connsiteX223" fmla="*/ 228600 w 2495550"/>
                  <a:gd name="connsiteY223" fmla="*/ 561975 h 2526339"/>
                  <a:gd name="connsiteX224" fmla="*/ 238125 w 2495550"/>
                  <a:gd name="connsiteY224" fmla="*/ 533400 h 2526339"/>
                  <a:gd name="connsiteX225" fmla="*/ 266700 w 2495550"/>
                  <a:gd name="connsiteY225" fmla="*/ 504825 h 2526339"/>
                  <a:gd name="connsiteX226" fmla="*/ 276225 w 2495550"/>
                  <a:gd name="connsiteY226" fmla="*/ 466725 h 2526339"/>
                  <a:gd name="connsiteX227" fmla="*/ 333375 w 2495550"/>
                  <a:gd name="connsiteY227" fmla="*/ 361950 h 2526339"/>
                  <a:gd name="connsiteX228" fmla="*/ 361950 w 2495550"/>
                  <a:gd name="connsiteY228" fmla="*/ 323850 h 2526339"/>
                  <a:gd name="connsiteX229" fmla="*/ 381000 w 2495550"/>
                  <a:gd name="connsiteY229" fmla="*/ 285750 h 2526339"/>
                  <a:gd name="connsiteX230" fmla="*/ 419100 w 2495550"/>
                  <a:gd name="connsiteY230" fmla="*/ 247650 h 2526339"/>
                  <a:gd name="connsiteX231" fmla="*/ 514350 w 2495550"/>
                  <a:gd name="connsiteY231" fmla="*/ 142875 h 2526339"/>
                  <a:gd name="connsiteX232" fmla="*/ 590550 w 2495550"/>
                  <a:gd name="connsiteY232" fmla="*/ 95250 h 2526339"/>
                  <a:gd name="connsiteX233" fmla="*/ 666750 w 2495550"/>
                  <a:gd name="connsiteY233" fmla="*/ 66675 h 2526339"/>
                  <a:gd name="connsiteX234" fmla="*/ 704850 w 2495550"/>
                  <a:gd name="connsiteY234" fmla="*/ 47625 h 2526339"/>
                  <a:gd name="connsiteX235" fmla="*/ 771525 w 2495550"/>
                  <a:gd name="connsiteY235" fmla="*/ 28575 h 2526339"/>
                  <a:gd name="connsiteX236" fmla="*/ 904875 w 2495550"/>
                  <a:gd name="connsiteY236" fmla="*/ 0 h 2526339"/>
                  <a:gd name="connsiteX237" fmla="*/ 1200150 w 2495550"/>
                  <a:gd name="connsiteY237" fmla="*/ 9525 h 2526339"/>
                  <a:gd name="connsiteX238" fmla="*/ 1257300 w 2495550"/>
                  <a:gd name="connsiteY238" fmla="*/ 28575 h 2526339"/>
                  <a:gd name="connsiteX239" fmla="*/ 1362075 w 2495550"/>
                  <a:gd name="connsiteY239" fmla="*/ 57150 h 2526339"/>
                  <a:gd name="connsiteX240" fmla="*/ 1438275 w 2495550"/>
                  <a:gd name="connsiteY240" fmla="*/ 85725 h 2526339"/>
                  <a:gd name="connsiteX241" fmla="*/ 1514475 w 2495550"/>
                  <a:gd name="connsiteY241" fmla="*/ 123825 h 2526339"/>
                  <a:gd name="connsiteX242" fmla="*/ 1552575 w 2495550"/>
                  <a:gd name="connsiteY242" fmla="*/ 142875 h 2526339"/>
                  <a:gd name="connsiteX243" fmla="*/ 1581150 w 2495550"/>
                  <a:gd name="connsiteY243" fmla="*/ 161925 h 2526339"/>
                  <a:gd name="connsiteX244" fmla="*/ 1609725 w 2495550"/>
                  <a:gd name="connsiteY244" fmla="*/ 171450 h 2526339"/>
                  <a:gd name="connsiteX245" fmla="*/ 1638300 w 2495550"/>
                  <a:gd name="connsiteY245" fmla="*/ 200025 h 2526339"/>
                  <a:gd name="connsiteX246" fmla="*/ 1676400 w 2495550"/>
                  <a:gd name="connsiteY246" fmla="*/ 219075 h 2526339"/>
                  <a:gd name="connsiteX247" fmla="*/ 1790700 w 2495550"/>
                  <a:gd name="connsiteY247" fmla="*/ 304800 h 2526339"/>
                  <a:gd name="connsiteX248" fmla="*/ 1838325 w 2495550"/>
                  <a:gd name="connsiteY248" fmla="*/ 352425 h 2526339"/>
                  <a:gd name="connsiteX249" fmla="*/ 1866900 w 2495550"/>
                  <a:gd name="connsiteY249" fmla="*/ 381000 h 2526339"/>
                  <a:gd name="connsiteX250" fmla="*/ 1924050 w 2495550"/>
                  <a:gd name="connsiteY250" fmla="*/ 428625 h 2526339"/>
                  <a:gd name="connsiteX251" fmla="*/ 1952625 w 2495550"/>
                  <a:gd name="connsiteY251" fmla="*/ 457200 h 2526339"/>
                  <a:gd name="connsiteX252" fmla="*/ 2019300 w 2495550"/>
                  <a:gd name="connsiteY252" fmla="*/ 542925 h 2526339"/>
                  <a:gd name="connsiteX253" fmla="*/ 2057400 w 2495550"/>
                  <a:gd name="connsiteY253" fmla="*/ 571500 h 2526339"/>
                  <a:gd name="connsiteX254" fmla="*/ 2095500 w 2495550"/>
                  <a:gd name="connsiteY254" fmla="*/ 619125 h 2526339"/>
                  <a:gd name="connsiteX255" fmla="*/ 2114550 w 2495550"/>
                  <a:gd name="connsiteY255" fmla="*/ 657225 h 2526339"/>
                  <a:gd name="connsiteX256" fmla="*/ 2133600 w 2495550"/>
                  <a:gd name="connsiteY256" fmla="*/ 685800 h 2526339"/>
                  <a:gd name="connsiteX257" fmla="*/ 2152650 w 2495550"/>
                  <a:gd name="connsiteY257" fmla="*/ 723900 h 2526339"/>
                  <a:gd name="connsiteX258" fmla="*/ 2171700 w 2495550"/>
                  <a:gd name="connsiteY258" fmla="*/ 752475 h 2526339"/>
                  <a:gd name="connsiteX259" fmla="*/ 2200275 w 2495550"/>
                  <a:gd name="connsiteY259" fmla="*/ 809625 h 2526339"/>
                  <a:gd name="connsiteX260" fmla="*/ 2219325 w 2495550"/>
                  <a:gd name="connsiteY260" fmla="*/ 914400 h 2526339"/>
                  <a:gd name="connsiteX261" fmla="*/ 2238375 w 2495550"/>
                  <a:gd name="connsiteY261" fmla="*/ 990600 h 2526339"/>
                  <a:gd name="connsiteX262" fmla="*/ 2247900 w 2495550"/>
                  <a:gd name="connsiteY262" fmla="*/ 1066800 h 2526339"/>
                  <a:gd name="connsiteX263" fmla="*/ 2238375 w 2495550"/>
                  <a:gd name="connsiteY263" fmla="*/ 1314450 h 2526339"/>
                  <a:gd name="connsiteX264" fmla="*/ 2219325 w 2495550"/>
                  <a:gd name="connsiteY264" fmla="*/ 1390650 h 2526339"/>
                  <a:gd name="connsiteX265" fmla="*/ 2200275 w 2495550"/>
                  <a:gd name="connsiteY265" fmla="*/ 1438275 h 2526339"/>
                  <a:gd name="connsiteX266" fmla="*/ 2181225 w 2495550"/>
                  <a:gd name="connsiteY266" fmla="*/ 1504950 h 2526339"/>
                  <a:gd name="connsiteX267" fmla="*/ 2162175 w 2495550"/>
                  <a:gd name="connsiteY267" fmla="*/ 1533525 h 2526339"/>
                  <a:gd name="connsiteX268" fmla="*/ 2143125 w 2495550"/>
                  <a:gd name="connsiteY268" fmla="*/ 1571625 h 2526339"/>
                  <a:gd name="connsiteX269" fmla="*/ 2105025 w 2495550"/>
                  <a:gd name="connsiteY269" fmla="*/ 1628775 h 2526339"/>
                  <a:gd name="connsiteX270" fmla="*/ 2085975 w 2495550"/>
                  <a:gd name="connsiteY270" fmla="*/ 1657350 h 2526339"/>
                  <a:gd name="connsiteX271" fmla="*/ 2057400 w 2495550"/>
                  <a:gd name="connsiteY271" fmla="*/ 1685925 h 2526339"/>
                  <a:gd name="connsiteX272" fmla="*/ 2000250 w 2495550"/>
                  <a:gd name="connsiteY272" fmla="*/ 1752600 h 2526339"/>
                  <a:gd name="connsiteX273" fmla="*/ 1943100 w 2495550"/>
                  <a:gd name="connsiteY273" fmla="*/ 1828800 h 2526339"/>
                  <a:gd name="connsiteX274" fmla="*/ 1876425 w 2495550"/>
                  <a:gd name="connsiteY274" fmla="*/ 1895475 h 2526339"/>
                  <a:gd name="connsiteX275" fmla="*/ 1847850 w 2495550"/>
                  <a:gd name="connsiteY275" fmla="*/ 1924050 h 2526339"/>
                  <a:gd name="connsiteX276" fmla="*/ 1800225 w 2495550"/>
                  <a:gd name="connsiteY276" fmla="*/ 1981200 h 2526339"/>
                  <a:gd name="connsiteX277" fmla="*/ 1771650 w 2495550"/>
                  <a:gd name="connsiteY277" fmla="*/ 2019300 h 2526339"/>
                  <a:gd name="connsiteX278" fmla="*/ 1685925 w 2495550"/>
                  <a:gd name="connsiteY278" fmla="*/ 2105025 h 2526339"/>
                  <a:gd name="connsiteX279" fmla="*/ 1619250 w 2495550"/>
                  <a:gd name="connsiteY279" fmla="*/ 2171700 h 2526339"/>
                  <a:gd name="connsiteX280" fmla="*/ 1590675 w 2495550"/>
                  <a:gd name="connsiteY280" fmla="*/ 2200275 h 2526339"/>
                  <a:gd name="connsiteX281" fmla="*/ 1476375 w 2495550"/>
                  <a:gd name="connsiteY281" fmla="*/ 2276475 h 2526339"/>
                  <a:gd name="connsiteX282" fmla="*/ 1447800 w 2495550"/>
                  <a:gd name="connsiteY282" fmla="*/ 2295525 h 2526339"/>
                  <a:gd name="connsiteX283" fmla="*/ 1419225 w 2495550"/>
                  <a:gd name="connsiteY283" fmla="*/ 2314575 h 2526339"/>
                  <a:gd name="connsiteX284" fmla="*/ 1323975 w 2495550"/>
                  <a:gd name="connsiteY284" fmla="*/ 2381250 h 2526339"/>
                  <a:gd name="connsiteX285" fmla="*/ 1295400 w 2495550"/>
                  <a:gd name="connsiteY285" fmla="*/ 2400300 h 2526339"/>
                  <a:gd name="connsiteX286" fmla="*/ 1266825 w 2495550"/>
                  <a:gd name="connsiteY286" fmla="*/ 2419350 h 2526339"/>
                  <a:gd name="connsiteX287" fmla="*/ 1171575 w 2495550"/>
                  <a:gd name="connsiteY287" fmla="*/ 2447925 h 2526339"/>
                  <a:gd name="connsiteX288" fmla="*/ 1133475 w 2495550"/>
                  <a:gd name="connsiteY288" fmla="*/ 2466975 h 2526339"/>
                  <a:gd name="connsiteX289" fmla="*/ 1104900 w 2495550"/>
                  <a:gd name="connsiteY289" fmla="*/ 2486025 h 2526339"/>
                  <a:gd name="connsiteX290" fmla="*/ 1009650 w 2495550"/>
                  <a:gd name="connsiteY290" fmla="*/ 2505075 h 2526339"/>
                  <a:gd name="connsiteX291" fmla="*/ 866775 w 2495550"/>
                  <a:gd name="connsiteY291" fmla="*/ 2524125 h 2526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Lst>
                <a:rect l="l" t="t" r="r" b="b"/>
                <a:pathLst>
                  <a:path w="2495550" h="2526339">
                    <a:moveTo>
                      <a:pt x="2266950" y="2038350"/>
                    </a:moveTo>
                    <a:cubicBezTo>
                      <a:pt x="2251075" y="2047875"/>
                      <a:pt x="2234136" y="2055817"/>
                      <a:pt x="2219325" y="2066925"/>
                    </a:cubicBezTo>
                    <a:cubicBezTo>
                      <a:pt x="2208549" y="2075007"/>
                      <a:pt x="2202222" y="2088440"/>
                      <a:pt x="2190750" y="2095500"/>
                    </a:cubicBezTo>
                    <a:cubicBezTo>
                      <a:pt x="2103987" y="2148892"/>
                      <a:pt x="2103709" y="2135525"/>
                      <a:pt x="2019300" y="2171700"/>
                    </a:cubicBezTo>
                    <a:cubicBezTo>
                      <a:pt x="1937718" y="2206664"/>
                      <a:pt x="1984910" y="2196909"/>
                      <a:pt x="1895475" y="2228850"/>
                    </a:cubicBezTo>
                    <a:cubicBezTo>
                      <a:pt x="1873707" y="2236624"/>
                      <a:pt x="1850374" y="2239602"/>
                      <a:pt x="1828800" y="2247900"/>
                    </a:cubicBezTo>
                    <a:cubicBezTo>
                      <a:pt x="1775392" y="2268442"/>
                      <a:pt x="1736311" y="2306016"/>
                      <a:pt x="1676400" y="2314575"/>
                    </a:cubicBezTo>
                    <a:cubicBezTo>
                      <a:pt x="1654175" y="2317750"/>
                      <a:pt x="1631814" y="2320084"/>
                      <a:pt x="1609725" y="2324100"/>
                    </a:cubicBezTo>
                    <a:cubicBezTo>
                      <a:pt x="1596845" y="2326442"/>
                      <a:pt x="1584636" y="2332179"/>
                      <a:pt x="1571625" y="2333625"/>
                    </a:cubicBezTo>
                    <a:cubicBezTo>
                      <a:pt x="1527334" y="2338546"/>
                      <a:pt x="1482725" y="2339975"/>
                      <a:pt x="1438275" y="2343150"/>
                    </a:cubicBezTo>
                    <a:lnTo>
                      <a:pt x="819150" y="2333625"/>
                    </a:lnTo>
                    <a:cubicBezTo>
                      <a:pt x="766907" y="2332132"/>
                      <a:pt x="780323" y="2325813"/>
                      <a:pt x="742950" y="2305050"/>
                    </a:cubicBezTo>
                    <a:cubicBezTo>
                      <a:pt x="724332" y="2294707"/>
                      <a:pt x="705263" y="2285125"/>
                      <a:pt x="685800" y="2276475"/>
                    </a:cubicBezTo>
                    <a:cubicBezTo>
                      <a:pt x="603826" y="2240042"/>
                      <a:pt x="736619" y="2314233"/>
                      <a:pt x="600075" y="2238375"/>
                    </a:cubicBezTo>
                    <a:cubicBezTo>
                      <a:pt x="590068" y="2232816"/>
                      <a:pt x="581739" y="2224445"/>
                      <a:pt x="571500" y="2219325"/>
                    </a:cubicBezTo>
                    <a:cubicBezTo>
                      <a:pt x="562520" y="2214835"/>
                      <a:pt x="552100" y="2213878"/>
                      <a:pt x="542925" y="2209800"/>
                    </a:cubicBezTo>
                    <a:cubicBezTo>
                      <a:pt x="523462" y="2201150"/>
                      <a:pt x="504825" y="2190750"/>
                      <a:pt x="485775" y="2181225"/>
                    </a:cubicBezTo>
                    <a:cubicBezTo>
                      <a:pt x="427433" y="2093713"/>
                      <a:pt x="507162" y="2200635"/>
                      <a:pt x="438150" y="2143125"/>
                    </a:cubicBezTo>
                    <a:cubicBezTo>
                      <a:pt x="425954" y="2132962"/>
                      <a:pt x="420800" y="2116250"/>
                      <a:pt x="409575" y="2105025"/>
                    </a:cubicBezTo>
                    <a:cubicBezTo>
                      <a:pt x="401480" y="2096930"/>
                      <a:pt x="388701" y="2094446"/>
                      <a:pt x="381000" y="2085975"/>
                    </a:cubicBezTo>
                    <a:cubicBezTo>
                      <a:pt x="356649" y="2059189"/>
                      <a:pt x="314325" y="2000250"/>
                      <a:pt x="314325" y="2000250"/>
                    </a:cubicBezTo>
                    <a:cubicBezTo>
                      <a:pt x="311150" y="1990725"/>
                      <a:pt x="309676" y="1980452"/>
                      <a:pt x="304800" y="1971675"/>
                    </a:cubicBezTo>
                    <a:cubicBezTo>
                      <a:pt x="293681" y="1951661"/>
                      <a:pt x="273940" y="1936245"/>
                      <a:pt x="266700" y="1914525"/>
                    </a:cubicBezTo>
                    <a:cubicBezTo>
                      <a:pt x="260350" y="1895475"/>
                      <a:pt x="251588" y="1877066"/>
                      <a:pt x="247650" y="1857375"/>
                    </a:cubicBezTo>
                    <a:cubicBezTo>
                      <a:pt x="244475" y="1841500"/>
                      <a:pt x="242052" y="1825456"/>
                      <a:pt x="238125" y="1809750"/>
                    </a:cubicBezTo>
                    <a:cubicBezTo>
                      <a:pt x="235690" y="1800010"/>
                      <a:pt x="231035" y="1790915"/>
                      <a:pt x="228600" y="1781175"/>
                    </a:cubicBezTo>
                    <a:cubicBezTo>
                      <a:pt x="224673" y="1765469"/>
                      <a:pt x="224195" y="1748909"/>
                      <a:pt x="219075" y="1733550"/>
                    </a:cubicBezTo>
                    <a:cubicBezTo>
                      <a:pt x="214585" y="1720080"/>
                      <a:pt x="205011" y="1708745"/>
                      <a:pt x="200025" y="1695450"/>
                    </a:cubicBezTo>
                    <a:cubicBezTo>
                      <a:pt x="189032" y="1666134"/>
                      <a:pt x="190027" y="1639900"/>
                      <a:pt x="180975" y="1609725"/>
                    </a:cubicBezTo>
                    <a:cubicBezTo>
                      <a:pt x="176062" y="1593348"/>
                      <a:pt x="168275" y="1577975"/>
                      <a:pt x="161925" y="1562100"/>
                    </a:cubicBezTo>
                    <a:cubicBezTo>
                      <a:pt x="165100" y="1466850"/>
                      <a:pt x="165685" y="1371478"/>
                      <a:pt x="171450" y="1276350"/>
                    </a:cubicBezTo>
                    <a:cubicBezTo>
                      <a:pt x="172057" y="1266328"/>
                      <a:pt x="178217" y="1257429"/>
                      <a:pt x="180975" y="1247775"/>
                    </a:cubicBezTo>
                    <a:cubicBezTo>
                      <a:pt x="209864" y="1146663"/>
                      <a:pt x="165763" y="1282464"/>
                      <a:pt x="209550" y="1162050"/>
                    </a:cubicBezTo>
                    <a:cubicBezTo>
                      <a:pt x="230669" y="1103972"/>
                      <a:pt x="223984" y="1110523"/>
                      <a:pt x="247650" y="1057275"/>
                    </a:cubicBezTo>
                    <a:cubicBezTo>
                      <a:pt x="263763" y="1021021"/>
                      <a:pt x="265319" y="1021246"/>
                      <a:pt x="285750" y="990600"/>
                    </a:cubicBezTo>
                    <a:cubicBezTo>
                      <a:pt x="300238" y="932649"/>
                      <a:pt x="286071" y="968370"/>
                      <a:pt x="323850" y="914400"/>
                    </a:cubicBezTo>
                    <a:cubicBezTo>
                      <a:pt x="343544" y="886265"/>
                      <a:pt x="361950" y="857250"/>
                      <a:pt x="381000" y="828675"/>
                    </a:cubicBezTo>
                    <a:cubicBezTo>
                      <a:pt x="387350" y="819150"/>
                      <a:pt x="391955" y="808195"/>
                      <a:pt x="400050" y="800100"/>
                    </a:cubicBezTo>
                    <a:cubicBezTo>
                      <a:pt x="415925" y="784225"/>
                      <a:pt x="432891" y="769371"/>
                      <a:pt x="447675" y="752475"/>
                    </a:cubicBezTo>
                    <a:cubicBezTo>
                      <a:pt x="477390" y="718515"/>
                      <a:pt x="493039" y="667881"/>
                      <a:pt x="533400" y="647700"/>
                    </a:cubicBezTo>
                    <a:cubicBezTo>
                      <a:pt x="546100" y="641350"/>
                      <a:pt x="560292" y="637367"/>
                      <a:pt x="571500" y="628650"/>
                    </a:cubicBezTo>
                    <a:cubicBezTo>
                      <a:pt x="710512" y="520529"/>
                      <a:pt x="564201" y="626424"/>
                      <a:pt x="638175" y="552450"/>
                    </a:cubicBezTo>
                    <a:cubicBezTo>
                      <a:pt x="680560" y="510065"/>
                      <a:pt x="699914" y="509698"/>
                      <a:pt x="752475" y="476250"/>
                    </a:cubicBezTo>
                    <a:cubicBezTo>
                      <a:pt x="765868" y="467727"/>
                      <a:pt x="776376" y="454775"/>
                      <a:pt x="790575" y="447675"/>
                    </a:cubicBezTo>
                    <a:cubicBezTo>
                      <a:pt x="857050" y="414438"/>
                      <a:pt x="801131" y="465989"/>
                      <a:pt x="866775" y="419100"/>
                    </a:cubicBezTo>
                    <a:cubicBezTo>
                      <a:pt x="877736" y="411270"/>
                      <a:pt x="883524" y="396975"/>
                      <a:pt x="895350" y="390525"/>
                    </a:cubicBezTo>
                    <a:cubicBezTo>
                      <a:pt x="965167" y="352443"/>
                      <a:pt x="954228" y="370899"/>
                      <a:pt x="1009650" y="352425"/>
                    </a:cubicBezTo>
                    <a:cubicBezTo>
                      <a:pt x="1025870" y="347018"/>
                      <a:pt x="1041055" y="338782"/>
                      <a:pt x="1057275" y="333375"/>
                    </a:cubicBezTo>
                    <a:cubicBezTo>
                      <a:pt x="1069694" y="329235"/>
                      <a:pt x="1082745" y="327294"/>
                      <a:pt x="1095375" y="323850"/>
                    </a:cubicBezTo>
                    <a:cubicBezTo>
                      <a:pt x="1117675" y="317768"/>
                      <a:pt x="1139449" y="309643"/>
                      <a:pt x="1162050" y="304800"/>
                    </a:cubicBezTo>
                    <a:cubicBezTo>
                      <a:pt x="1181766" y="300575"/>
                      <a:pt x="1288881" y="287889"/>
                      <a:pt x="1304925" y="285750"/>
                    </a:cubicBezTo>
                    <a:lnTo>
                      <a:pt x="1371600" y="276225"/>
                    </a:lnTo>
                    <a:cubicBezTo>
                      <a:pt x="1390688" y="273288"/>
                      <a:pt x="1409607" y="269252"/>
                      <a:pt x="1428750" y="266700"/>
                    </a:cubicBezTo>
                    <a:cubicBezTo>
                      <a:pt x="1457249" y="262900"/>
                      <a:pt x="1485976" y="260975"/>
                      <a:pt x="1514475" y="257175"/>
                    </a:cubicBezTo>
                    <a:cubicBezTo>
                      <a:pt x="1551035" y="252300"/>
                      <a:pt x="1583334" y="245308"/>
                      <a:pt x="1619250" y="238125"/>
                    </a:cubicBezTo>
                    <a:cubicBezTo>
                      <a:pt x="1746250" y="244475"/>
                      <a:pt x="1873614" y="245663"/>
                      <a:pt x="2000250" y="257175"/>
                    </a:cubicBezTo>
                    <a:cubicBezTo>
                      <a:pt x="2014391" y="258461"/>
                      <a:pt x="2025375" y="270458"/>
                      <a:pt x="2038350" y="276225"/>
                    </a:cubicBezTo>
                    <a:cubicBezTo>
                      <a:pt x="2053974" y="283169"/>
                      <a:pt x="2069966" y="289272"/>
                      <a:pt x="2085975" y="295275"/>
                    </a:cubicBezTo>
                    <a:cubicBezTo>
                      <a:pt x="2118383" y="307428"/>
                      <a:pt x="2119200" y="302944"/>
                      <a:pt x="2152650" y="323850"/>
                    </a:cubicBezTo>
                    <a:cubicBezTo>
                      <a:pt x="2166112" y="332264"/>
                      <a:pt x="2176967" y="344549"/>
                      <a:pt x="2190750" y="352425"/>
                    </a:cubicBezTo>
                    <a:cubicBezTo>
                      <a:pt x="2241455" y="381399"/>
                      <a:pt x="2198121" y="338332"/>
                      <a:pt x="2247900" y="381000"/>
                    </a:cubicBezTo>
                    <a:cubicBezTo>
                      <a:pt x="2292339" y="419090"/>
                      <a:pt x="2277157" y="409322"/>
                      <a:pt x="2305050" y="447675"/>
                    </a:cubicBezTo>
                    <a:cubicBezTo>
                      <a:pt x="2323724" y="473352"/>
                      <a:pt x="2344588" y="497457"/>
                      <a:pt x="2362200" y="523875"/>
                    </a:cubicBezTo>
                    <a:cubicBezTo>
                      <a:pt x="2368550" y="533400"/>
                      <a:pt x="2376601" y="541989"/>
                      <a:pt x="2381250" y="552450"/>
                    </a:cubicBezTo>
                    <a:cubicBezTo>
                      <a:pt x="2389405" y="570800"/>
                      <a:pt x="2391885" y="591368"/>
                      <a:pt x="2400300" y="609600"/>
                    </a:cubicBezTo>
                    <a:cubicBezTo>
                      <a:pt x="2411027" y="632842"/>
                      <a:pt x="2427673" y="653033"/>
                      <a:pt x="2438400" y="676275"/>
                    </a:cubicBezTo>
                    <a:cubicBezTo>
                      <a:pt x="2446815" y="694507"/>
                      <a:pt x="2448470" y="715464"/>
                      <a:pt x="2457450" y="733425"/>
                    </a:cubicBezTo>
                    <a:cubicBezTo>
                      <a:pt x="2469098" y="756721"/>
                      <a:pt x="2480419" y="774873"/>
                      <a:pt x="2486025" y="800100"/>
                    </a:cubicBezTo>
                    <a:cubicBezTo>
                      <a:pt x="2490215" y="818953"/>
                      <a:pt x="2492375" y="838200"/>
                      <a:pt x="2495550" y="857250"/>
                    </a:cubicBezTo>
                    <a:cubicBezTo>
                      <a:pt x="2492375" y="987425"/>
                      <a:pt x="2491807" y="1117690"/>
                      <a:pt x="2486025" y="1247775"/>
                    </a:cubicBezTo>
                    <a:cubicBezTo>
                      <a:pt x="2485444" y="1260853"/>
                      <a:pt x="2481097" y="1273618"/>
                      <a:pt x="2476500" y="1285875"/>
                    </a:cubicBezTo>
                    <a:cubicBezTo>
                      <a:pt x="2471514" y="1299170"/>
                      <a:pt x="2463800" y="1311275"/>
                      <a:pt x="2457450" y="1323975"/>
                    </a:cubicBezTo>
                    <a:cubicBezTo>
                      <a:pt x="2454275" y="1339850"/>
                      <a:pt x="2452577" y="1356093"/>
                      <a:pt x="2447925" y="1371600"/>
                    </a:cubicBezTo>
                    <a:cubicBezTo>
                      <a:pt x="2427467" y="1439794"/>
                      <a:pt x="2436456" y="1398343"/>
                      <a:pt x="2409825" y="1447800"/>
                    </a:cubicBezTo>
                    <a:cubicBezTo>
                      <a:pt x="2392996" y="1479055"/>
                      <a:pt x="2378075" y="1511300"/>
                      <a:pt x="2362200" y="1543050"/>
                    </a:cubicBezTo>
                    <a:cubicBezTo>
                      <a:pt x="2355850" y="1555750"/>
                      <a:pt x="2348423" y="1567967"/>
                      <a:pt x="2343150" y="1581150"/>
                    </a:cubicBezTo>
                    <a:cubicBezTo>
                      <a:pt x="2336800" y="1597025"/>
                      <a:pt x="2332287" y="1613765"/>
                      <a:pt x="2324100" y="1628775"/>
                    </a:cubicBezTo>
                    <a:cubicBezTo>
                      <a:pt x="2313137" y="1648875"/>
                      <a:pt x="2296239" y="1665447"/>
                      <a:pt x="2286000" y="1685925"/>
                    </a:cubicBezTo>
                    <a:cubicBezTo>
                      <a:pt x="2273300" y="1711325"/>
                      <a:pt x="2267980" y="1742045"/>
                      <a:pt x="2247900" y="1762125"/>
                    </a:cubicBezTo>
                    <a:cubicBezTo>
                      <a:pt x="2221924" y="1788101"/>
                      <a:pt x="2211115" y="1796216"/>
                      <a:pt x="2190750" y="1828800"/>
                    </a:cubicBezTo>
                    <a:cubicBezTo>
                      <a:pt x="2143625" y="1904200"/>
                      <a:pt x="2208336" y="1827961"/>
                      <a:pt x="2133600" y="1924050"/>
                    </a:cubicBezTo>
                    <a:cubicBezTo>
                      <a:pt x="2125330" y="1934683"/>
                      <a:pt x="2113791" y="1942398"/>
                      <a:pt x="2105025" y="1952625"/>
                    </a:cubicBezTo>
                    <a:cubicBezTo>
                      <a:pt x="2015546" y="2057017"/>
                      <a:pt x="2163601" y="1903574"/>
                      <a:pt x="2019300" y="2047875"/>
                    </a:cubicBezTo>
                    <a:cubicBezTo>
                      <a:pt x="2006600" y="2060575"/>
                      <a:pt x="1991976" y="2071607"/>
                      <a:pt x="1981200" y="2085975"/>
                    </a:cubicBezTo>
                    <a:cubicBezTo>
                      <a:pt x="1928378" y="2156404"/>
                      <a:pt x="1963850" y="2112850"/>
                      <a:pt x="1866900" y="2209800"/>
                    </a:cubicBezTo>
                    <a:cubicBezTo>
                      <a:pt x="1854200" y="2222500"/>
                      <a:pt x="1843744" y="2237937"/>
                      <a:pt x="1828800" y="2247900"/>
                    </a:cubicBezTo>
                    <a:cubicBezTo>
                      <a:pt x="1819275" y="2254250"/>
                      <a:pt x="1809383" y="2260081"/>
                      <a:pt x="1800225" y="2266950"/>
                    </a:cubicBezTo>
                    <a:cubicBezTo>
                      <a:pt x="1771265" y="2288670"/>
                      <a:pt x="1740098" y="2308027"/>
                      <a:pt x="1714500" y="2333625"/>
                    </a:cubicBezTo>
                    <a:cubicBezTo>
                      <a:pt x="1704975" y="2343150"/>
                      <a:pt x="1697621" y="2355517"/>
                      <a:pt x="1685925" y="2362200"/>
                    </a:cubicBezTo>
                    <a:cubicBezTo>
                      <a:pt x="1674559" y="2368695"/>
                      <a:pt x="1660525" y="2368550"/>
                      <a:pt x="1647825" y="2371725"/>
                    </a:cubicBezTo>
                    <a:cubicBezTo>
                      <a:pt x="1563929" y="2438842"/>
                      <a:pt x="1635972" y="2386662"/>
                      <a:pt x="1562100" y="2428875"/>
                    </a:cubicBezTo>
                    <a:cubicBezTo>
                      <a:pt x="1526928" y="2448973"/>
                      <a:pt x="1537292" y="2451275"/>
                      <a:pt x="1495425" y="2466975"/>
                    </a:cubicBezTo>
                    <a:cubicBezTo>
                      <a:pt x="1483168" y="2471572"/>
                      <a:pt x="1469912" y="2472904"/>
                      <a:pt x="1457325" y="2476500"/>
                    </a:cubicBezTo>
                    <a:cubicBezTo>
                      <a:pt x="1361672" y="2503829"/>
                      <a:pt x="1509757" y="2465773"/>
                      <a:pt x="1390650" y="2495550"/>
                    </a:cubicBezTo>
                    <a:cubicBezTo>
                      <a:pt x="1371620" y="2494644"/>
                      <a:pt x="1198519" y="2494239"/>
                      <a:pt x="1133475" y="2476500"/>
                    </a:cubicBezTo>
                    <a:cubicBezTo>
                      <a:pt x="1063380" y="2457383"/>
                      <a:pt x="1094671" y="2447690"/>
                      <a:pt x="1009650" y="2419350"/>
                    </a:cubicBezTo>
                    <a:cubicBezTo>
                      <a:pt x="1000125" y="2416175"/>
                      <a:pt x="990055" y="2414315"/>
                      <a:pt x="981075" y="2409825"/>
                    </a:cubicBezTo>
                    <a:cubicBezTo>
                      <a:pt x="970836" y="2404705"/>
                      <a:pt x="963219" y="2394795"/>
                      <a:pt x="952500" y="2390775"/>
                    </a:cubicBezTo>
                    <a:cubicBezTo>
                      <a:pt x="937341" y="2385091"/>
                      <a:pt x="920750" y="2384425"/>
                      <a:pt x="904875" y="2381250"/>
                    </a:cubicBezTo>
                    <a:cubicBezTo>
                      <a:pt x="892175" y="2374900"/>
                      <a:pt x="879826" y="2367793"/>
                      <a:pt x="866775" y="2362200"/>
                    </a:cubicBezTo>
                    <a:cubicBezTo>
                      <a:pt x="836763" y="2349338"/>
                      <a:pt x="769548" y="2326724"/>
                      <a:pt x="733425" y="2305050"/>
                    </a:cubicBezTo>
                    <a:cubicBezTo>
                      <a:pt x="713792" y="2293270"/>
                      <a:pt x="695325" y="2279650"/>
                      <a:pt x="676275" y="2266950"/>
                    </a:cubicBezTo>
                    <a:cubicBezTo>
                      <a:pt x="644365" y="2245676"/>
                      <a:pt x="592840" y="2212090"/>
                      <a:pt x="571500" y="2190750"/>
                    </a:cubicBezTo>
                    <a:cubicBezTo>
                      <a:pt x="561975" y="2181225"/>
                      <a:pt x="553351" y="2170705"/>
                      <a:pt x="542925" y="2162175"/>
                    </a:cubicBezTo>
                    <a:cubicBezTo>
                      <a:pt x="518352" y="2142070"/>
                      <a:pt x="489176" y="2127476"/>
                      <a:pt x="466725" y="2105025"/>
                    </a:cubicBezTo>
                    <a:lnTo>
                      <a:pt x="361950" y="2000250"/>
                    </a:lnTo>
                    <a:cubicBezTo>
                      <a:pt x="352425" y="1990725"/>
                      <a:pt x="341457" y="1982451"/>
                      <a:pt x="333375" y="1971675"/>
                    </a:cubicBezTo>
                    <a:cubicBezTo>
                      <a:pt x="323850" y="1958975"/>
                      <a:pt x="316025" y="1944800"/>
                      <a:pt x="304800" y="1933575"/>
                    </a:cubicBezTo>
                    <a:cubicBezTo>
                      <a:pt x="293575" y="1922350"/>
                      <a:pt x="278753" y="1915331"/>
                      <a:pt x="266700" y="1905000"/>
                    </a:cubicBezTo>
                    <a:cubicBezTo>
                      <a:pt x="256473" y="1896234"/>
                      <a:pt x="247650" y="1885950"/>
                      <a:pt x="238125" y="1876425"/>
                    </a:cubicBezTo>
                    <a:cubicBezTo>
                      <a:pt x="203571" y="1790039"/>
                      <a:pt x="237215" y="1866819"/>
                      <a:pt x="190500" y="1781175"/>
                    </a:cubicBezTo>
                    <a:cubicBezTo>
                      <a:pt x="142934" y="1693971"/>
                      <a:pt x="183568" y="1752882"/>
                      <a:pt x="133350" y="1685925"/>
                    </a:cubicBezTo>
                    <a:cubicBezTo>
                      <a:pt x="122664" y="1653867"/>
                      <a:pt x="123607" y="1652206"/>
                      <a:pt x="104775" y="1619250"/>
                    </a:cubicBezTo>
                    <a:cubicBezTo>
                      <a:pt x="77444" y="1571421"/>
                      <a:pt x="91347" y="1610142"/>
                      <a:pt x="66675" y="1552575"/>
                    </a:cubicBezTo>
                    <a:cubicBezTo>
                      <a:pt x="62720" y="1543347"/>
                      <a:pt x="60675" y="1533401"/>
                      <a:pt x="57150" y="1524000"/>
                    </a:cubicBezTo>
                    <a:cubicBezTo>
                      <a:pt x="51147" y="1507991"/>
                      <a:pt x="43128" y="1492717"/>
                      <a:pt x="38100" y="1476375"/>
                    </a:cubicBezTo>
                    <a:cubicBezTo>
                      <a:pt x="30400" y="1451351"/>
                      <a:pt x="27329" y="1425013"/>
                      <a:pt x="19050" y="1400175"/>
                    </a:cubicBezTo>
                    <a:cubicBezTo>
                      <a:pt x="4405" y="1356241"/>
                      <a:pt x="11494" y="1381445"/>
                      <a:pt x="0" y="1323975"/>
                    </a:cubicBezTo>
                    <a:cubicBezTo>
                      <a:pt x="3175" y="1222375"/>
                      <a:pt x="3726" y="1120659"/>
                      <a:pt x="9525" y="1019175"/>
                    </a:cubicBezTo>
                    <a:cubicBezTo>
                      <a:pt x="10098" y="1009151"/>
                      <a:pt x="16615" y="1000340"/>
                      <a:pt x="19050" y="990600"/>
                    </a:cubicBezTo>
                    <a:cubicBezTo>
                      <a:pt x="22977" y="974894"/>
                      <a:pt x="23042" y="958190"/>
                      <a:pt x="28575" y="942975"/>
                    </a:cubicBezTo>
                    <a:cubicBezTo>
                      <a:pt x="35854" y="922959"/>
                      <a:pt x="48500" y="905288"/>
                      <a:pt x="57150" y="885825"/>
                    </a:cubicBezTo>
                    <a:cubicBezTo>
                      <a:pt x="61228" y="876650"/>
                      <a:pt x="62185" y="866230"/>
                      <a:pt x="66675" y="857250"/>
                    </a:cubicBezTo>
                    <a:cubicBezTo>
                      <a:pt x="71795" y="847011"/>
                      <a:pt x="80605" y="838914"/>
                      <a:pt x="85725" y="828675"/>
                    </a:cubicBezTo>
                    <a:cubicBezTo>
                      <a:pt x="93371" y="813382"/>
                      <a:pt x="97129" y="796343"/>
                      <a:pt x="104775" y="781050"/>
                    </a:cubicBezTo>
                    <a:cubicBezTo>
                      <a:pt x="127797" y="735005"/>
                      <a:pt x="134007" y="735208"/>
                      <a:pt x="161925" y="695325"/>
                    </a:cubicBezTo>
                    <a:cubicBezTo>
                      <a:pt x="206171" y="632116"/>
                      <a:pt x="193609" y="639979"/>
                      <a:pt x="247650" y="581025"/>
                    </a:cubicBezTo>
                    <a:cubicBezTo>
                      <a:pt x="345845" y="473903"/>
                      <a:pt x="265676" y="562871"/>
                      <a:pt x="342900" y="495300"/>
                    </a:cubicBezTo>
                    <a:cubicBezTo>
                      <a:pt x="356417" y="483473"/>
                      <a:pt x="369173" y="470717"/>
                      <a:pt x="381000" y="457200"/>
                    </a:cubicBezTo>
                    <a:cubicBezTo>
                      <a:pt x="391454" y="445253"/>
                      <a:pt x="396657" y="428327"/>
                      <a:pt x="409575" y="419100"/>
                    </a:cubicBezTo>
                    <a:cubicBezTo>
                      <a:pt x="420227" y="411491"/>
                      <a:pt x="434975" y="412750"/>
                      <a:pt x="447675" y="409575"/>
                    </a:cubicBezTo>
                    <a:cubicBezTo>
                      <a:pt x="460375" y="396875"/>
                      <a:pt x="471750" y="382695"/>
                      <a:pt x="485775" y="371475"/>
                    </a:cubicBezTo>
                    <a:cubicBezTo>
                      <a:pt x="503653" y="357172"/>
                      <a:pt x="542925" y="333375"/>
                      <a:pt x="542925" y="333375"/>
                    </a:cubicBezTo>
                    <a:cubicBezTo>
                      <a:pt x="549275" y="323850"/>
                      <a:pt x="553036" y="311951"/>
                      <a:pt x="561975" y="304800"/>
                    </a:cubicBezTo>
                    <a:cubicBezTo>
                      <a:pt x="569815" y="298528"/>
                      <a:pt x="581736" y="300083"/>
                      <a:pt x="590550" y="295275"/>
                    </a:cubicBezTo>
                    <a:cubicBezTo>
                      <a:pt x="616846" y="280932"/>
                      <a:pt x="641350" y="263525"/>
                      <a:pt x="666750" y="247650"/>
                    </a:cubicBezTo>
                    <a:lnTo>
                      <a:pt x="666750" y="247650"/>
                    </a:lnTo>
                    <a:cubicBezTo>
                      <a:pt x="676275" y="238125"/>
                      <a:pt x="684364" y="226905"/>
                      <a:pt x="695325" y="219075"/>
                    </a:cubicBezTo>
                    <a:cubicBezTo>
                      <a:pt x="711396" y="207596"/>
                      <a:pt x="741881" y="195987"/>
                      <a:pt x="762000" y="190500"/>
                    </a:cubicBezTo>
                    <a:cubicBezTo>
                      <a:pt x="787259" y="183611"/>
                      <a:pt x="813891" y="181174"/>
                      <a:pt x="838200" y="171450"/>
                    </a:cubicBezTo>
                    <a:cubicBezTo>
                      <a:pt x="854075" y="165100"/>
                      <a:pt x="869448" y="157313"/>
                      <a:pt x="885825" y="152400"/>
                    </a:cubicBezTo>
                    <a:cubicBezTo>
                      <a:pt x="901332" y="147748"/>
                      <a:pt x="917646" y="146387"/>
                      <a:pt x="933450" y="142875"/>
                    </a:cubicBezTo>
                    <a:cubicBezTo>
                      <a:pt x="1047170" y="117604"/>
                      <a:pt x="874717" y="151822"/>
                      <a:pt x="1028700" y="123825"/>
                    </a:cubicBezTo>
                    <a:cubicBezTo>
                      <a:pt x="1044628" y="120929"/>
                      <a:pt x="1060235" y="116088"/>
                      <a:pt x="1076325" y="114300"/>
                    </a:cubicBezTo>
                    <a:cubicBezTo>
                      <a:pt x="1117469" y="109728"/>
                      <a:pt x="1158875" y="107950"/>
                      <a:pt x="1200150" y="104775"/>
                    </a:cubicBezTo>
                    <a:cubicBezTo>
                      <a:pt x="1289050" y="107950"/>
                      <a:pt x="1378038" y="109225"/>
                      <a:pt x="1466850" y="114300"/>
                    </a:cubicBezTo>
                    <a:cubicBezTo>
                      <a:pt x="1489264" y="115581"/>
                      <a:pt x="1511380" y="120134"/>
                      <a:pt x="1533525" y="123825"/>
                    </a:cubicBezTo>
                    <a:cubicBezTo>
                      <a:pt x="1553918" y="127224"/>
                      <a:pt x="1597844" y="136453"/>
                      <a:pt x="1619250" y="142875"/>
                    </a:cubicBezTo>
                    <a:cubicBezTo>
                      <a:pt x="1638484" y="148645"/>
                      <a:pt x="1656709" y="157987"/>
                      <a:pt x="1676400" y="161925"/>
                    </a:cubicBezTo>
                    <a:cubicBezTo>
                      <a:pt x="1749266" y="176498"/>
                      <a:pt x="1700043" y="163647"/>
                      <a:pt x="1771650" y="190500"/>
                    </a:cubicBezTo>
                    <a:cubicBezTo>
                      <a:pt x="1797833" y="200319"/>
                      <a:pt x="1813677" y="201470"/>
                      <a:pt x="1838325" y="219075"/>
                    </a:cubicBezTo>
                    <a:cubicBezTo>
                      <a:pt x="1849286" y="226905"/>
                      <a:pt x="1856552" y="239026"/>
                      <a:pt x="1866900" y="247650"/>
                    </a:cubicBezTo>
                    <a:cubicBezTo>
                      <a:pt x="1875694" y="254979"/>
                      <a:pt x="1886317" y="259831"/>
                      <a:pt x="1895475" y="266700"/>
                    </a:cubicBezTo>
                    <a:cubicBezTo>
                      <a:pt x="1911739" y="278898"/>
                      <a:pt x="1926658" y="292843"/>
                      <a:pt x="1943100" y="304800"/>
                    </a:cubicBezTo>
                    <a:cubicBezTo>
                      <a:pt x="1992027" y="340383"/>
                      <a:pt x="1995493" y="332587"/>
                      <a:pt x="2028825" y="371475"/>
                    </a:cubicBezTo>
                    <a:cubicBezTo>
                      <a:pt x="2039156" y="383528"/>
                      <a:pt x="2046673" y="397873"/>
                      <a:pt x="2057400" y="409575"/>
                    </a:cubicBezTo>
                    <a:cubicBezTo>
                      <a:pt x="2081673" y="436054"/>
                      <a:pt x="2133600" y="485775"/>
                      <a:pt x="2133600" y="485775"/>
                    </a:cubicBezTo>
                    <a:cubicBezTo>
                      <a:pt x="2155578" y="551710"/>
                      <a:pt x="2124699" y="478566"/>
                      <a:pt x="2171700" y="533400"/>
                    </a:cubicBezTo>
                    <a:cubicBezTo>
                      <a:pt x="2183748" y="547456"/>
                      <a:pt x="2190336" y="565406"/>
                      <a:pt x="2200275" y="581025"/>
                    </a:cubicBezTo>
                    <a:cubicBezTo>
                      <a:pt x="2212567" y="600341"/>
                      <a:pt x="2228136" y="617697"/>
                      <a:pt x="2238375" y="638175"/>
                    </a:cubicBezTo>
                    <a:cubicBezTo>
                      <a:pt x="2244725" y="650875"/>
                      <a:pt x="2250120" y="664099"/>
                      <a:pt x="2257425" y="676275"/>
                    </a:cubicBezTo>
                    <a:cubicBezTo>
                      <a:pt x="2269205" y="695908"/>
                      <a:pt x="2285286" y="712947"/>
                      <a:pt x="2295525" y="733425"/>
                    </a:cubicBezTo>
                    <a:cubicBezTo>
                      <a:pt x="2301875" y="746125"/>
                      <a:pt x="2308982" y="758474"/>
                      <a:pt x="2314575" y="771525"/>
                    </a:cubicBezTo>
                    <a:cubicBezTo>
                      <a:pt x="2318530" y="780753"/>
                      <a:pt x="2319610" y="791120"/>
                      <a:pt x="2324100" y="800100"/>
                    </a:cubicBezTo>
                    <a:cubicBezTo>
                      <a:pt x="2329220" y="810339"/>
                      <a:pt x="2338501" y="818214"/>
                      <a:pt x="2343150" y="828675"/>
                    </a:cubicBezTo>
                    <a:cubicBezTo>
                      <a:pt x="2351305" y="847025"/>
                      <a:pt x="2355850" y="866775"/>
                      <a:pt x="2362200" y="885825"/>
                    </a:cubicBezTo>
                    <a:cubicBezTo>
                      <a:pt x="2365375" y="895350"/>
                      <a:pt x="2369290" y="904660"/>
                      <a:pt x="2371725" y="914400"/>
                    </a:cubicBezTo>
                    <a:cubicBezTo>
                      <a:pt x="2385177" y="968206"/>
                      <a:pt x="2378683" y="939663"/>
                      <a:pt x="2390775" y="1000125"/>
                    </a:cubicBezTo>
                    <a:cubicBezTo>
                      <a:pt x="2387600" y="1092200"/>
                      <a:pt x="2386823" y="1184389"/>
                      <a:pt x="2381250" y="1276350"/>
                    </a:cubicBezTo>
                    <a:cubicBezTo>
                      <a:pt x="2380458" y="1289417"/>
                      <a:pt x="2374292" y="1301613"/>
                      <a:pt x="2371725" y="1314450"/>
                    </a:cubicBezTo>
                    <a:cubicBezTo>
                      <a:pt x="2367937" y="1333388"/>
                      <a:pt x="2368307" y="1353278"/>
                      <a:pt x="2362200" y="1371600"/>
                    </a:cubicBezTo>
                    <a:cubicBezTo>
                      <a:pt x="2358580" y="1382460"/>
                      <a:pt x="2349500" y="1390650"/>
                      <a:pt x="2343150" y="1400175"/>
                    </a:cubicBezTo>
                    <a:cubicBezTo>
                      <a:pt x="2324773" y="1492059"/>
                      <a:pt x="2347277" y="1410971"/>
                      <a:pt x="2314575" y="1476375"/>
                    </a:cubicBezTo>
                    <a:cubicBezTo>
                      <a:pt x="2310085" y="1485355"/>
                      <a:pt x="2308575" y="1495549"/>
                      <a:pt x="2305050" y="1504950"/>
                    </a:cubicBezTo>
                    <a:cubicBezTo>
                      <a:pt x="2299047" y="1520959"/>
                      <a:pt x="2293646" y="1537282"/>
                      <a:pt x="2286000" y="1552575"/>
                    </a:cubicBezTo>
                    <a:cubicBezTo>
                      <a:pt x="2280880" y="1562814"/>
                      <a:pt x="2272630" y="1571211"/>
                      <a:pt x="2266950" y="1581150"/>
                    </a:cubicBezTo>
                    <a:cubicBezTo>
                      <a:pt x="2246907" y="1616226"/>
                      <a:pt x="2240868" y="1645332"/>
                      <a:pt x="2209800" y="1676400"/>
                    </a:cubicBezTo>
                    <a:lnTo>
                      <a:pt x="2114550" y="1771650"/>
                    </a:lnTo>
                    <a:cubicBezTo>
                      <a:pt x="2101850" y="1784350"/>
                      <a:pt x="2086413" y="1794806"/>
                      <a:pt x="2076450" y="1809750"/>
                    </a:cubicBezTo>
                    <a:cubicBezTo>
                      <a:pt x="2057719" y="1837847"/>
                      <a:pt x="2056327" y="1843981"/>
                      <a:pt x="2028825" y="1866900"/>
                    </a:cubicBezTo>
                    <a:cubicBezTo>
                      <a:pt x="2020031" y="1874229"/>
                      <a:pt x="2008759" y="1878292"/>
                      <a:pt x="2000250" y="1885950"/>
                    </a:cubicBezTo>
                    <a:cubicBezTo>
                      <a:pt x="1976888" y="1906976"/>
                      <a:pt x="1961688" y="1938569"/>
                      <a:pt x="1933575" y="1952625"/>
                    </a:cubicBezTo>
                    <a:cubicBezTo>
                      <a:pt x="1920875" y="1958975"/>
                      <a:pt x="1907887" y="1964779"/>
                      <a:pt x="1895475" y="1971675"/>
                    </a:cubicBezTo>
                    <a:cubicBezTo>
                      <a:pt x="1879291" y="1980666"/>
                      <a:pt x="1863469" y="1990311"/>
                      <a:pt x="1847850" y="2000250"/>
                    </a:cubicBezTo>
                    <a:cubicBezTo>
                      <a:pt x="1828534" y="2012542"/>
                      <a:pt x="1790700" y="2038350"/>
                      <a:pt x="1790700" y="2038350"/>
                    </a:cubicBezTo>
                    <a:cubicBezTo>
                      <a:pt x="1784350" y="2047875"/>
                      <a:pt x="1779745" y="2058830"/>
                      <a:pt x="1771650" y="2066925"/>
                    </a:cubicBezTo>
                    <a:cubicBezTo>
                      <a:pt x="1741297" y="2097278"/>
                      <a:pt x="1730660" y="2094430"/>
                      <a:pt x="1695450" y="2114550"/>
                    </a:cubicBezTo>
                    <a:cubicBezTo>
                      <a:pt x="1685511" y="2120230"/>
                      <a:pt x="1676814" y="2127920"/>
                      <a:pt x="1666875" y="2133600"/>
                    </a:cubicBezTo>
                    <a:cubicBezTo>
                      <a:pt x="1654547" y="2140645"/>
                      <a:pt x="1641103" y="2145605"/>
                      <a:pt x="1628775" y="2152650"/>
                    </a:cubicBezTo>
                    <a:cubicBezTo>
                      <a:pt x="1560111" y="2191887"/>
                      <a:pt x="1650294" y="2148726"/>
                      <a:pt x="1552575" y="2209800"/>
                    </a:cubicBezTo>
                    <a:cubicBezTo>
                      <a:pt x="1544061" y="2215121"/>
                      <a:pt x="1533401" y="2215800"/>
                      <a:pt x="1524000" y="2219325"/>
                    </a:cubicBezTo>
                    <a:cubicBezTo>
                      <a:pt x="1405844" y="2263633"/>
                      <a:pt x="1539292" y="2214132"/>
                      <a:pt x="1438275" y="2257425"/>
                    </a:cubicBezTo>
                    <a:cubicBezTo>
                      <a:pt x="1429047" y="2261380"/>
                      <a:pt x="1418928" y="2262995"/>
                      <a:pt x="1409700" y="2266950"/>
                    </a:cubicBezTo>
                    <a:cubicBezTo>
                      <a:pt x="1396649" y="2272543"/>
                      <a:pt x="1383928" y="2278955"/>
                      <a:pt x="1371600" y="2286000"/>
                    </a:cubicBezTo>
                    <a:cubicBezTo>
                      <a:pt x="1361661" y="2291680"/>
                      <a:pt x="1353486" y="2300401"/>
                      <a:pt x="1343025" y="2305050"/>
                    </a:cubicBezTo>
                    <a:cubicBezTo>
                      <a:pt x="1293479" y="2327071"/>
                      <a:pt x="1273440" y="2325876"/>
                      <a:pt x="1219200" y="2333625"/>
                    </a:cubicBezTo>
                    <a:cubicBezTo>
                      <a:pt x="1209675" y="2336800"/>
                      <a:pt x="1200470" y="2341181"/>
                      <a:pt x="1190625" y="2343150"/>
                    </a:cubicBezTo>
                    <a:cubicBezTo>
                      <a:pt x="1138059" y="2353663"/>
                      <a:pt x="1070041" y="2356846"/>
                      <a:pt x="1019175" y="2362200"/>
                    </a:cubicBezTo>
                    <a:cubicBezTo>
                      <a:pt x="993718" y="2364880"/>
                      <a:pt x="968375" y="2368550"/>
                      <a:pt x="942975" y="2371725"/>
                    </a:cubicBezTo>
                    <a:cubicBezTo>
                      <a:pt x="898525" y="2368550"/>
                      <a:pt x="853127" y="2371867"/>
                      <a:pt x="809625" y="2362200"/>
                    </a:cubicBezTo>
                    <a:cubicBezTo>
                      <a:pt x="794128" y="2358756"/>
                      <a:pt x="785308" y="2341501"/>
                      <a:pt x="771525" y="2333625"/>
                    </a:cubicBezTo>
                    <a:cubicBezTo>
                      <a:pt x="762808" y="2328644"/>
                      <a:pt x="752475" y="2327275"/>
                      <a:pt x="742950" y="2324100"/>
                    </a:cubicBezTo>
                    <a:cubicBezTo>
                      <a:pt x="695407" y="2276557"/>
                      <a:pt x="675165" y="2253510"/>
                      <a:pt x="609600" y="2209800"/>
                    </a:cubicBezTo>
                    <a:cubicBezTo>
                      <a:pt x="600075" y="2203450"/>
                      <a:pt x="589496" y="2198451"/>
                      <a:pt x="581025" y="2190750"/>
                    </a:cubicBezTo>
                    <a:cubicBezTo>
                      <a:pt x="554446" y="2166587"/>
                      <a:pt x="530225" y="2139950"/>
                      <a:pt x="504825" y="2114550"/>
                    </a:cubicBezTo>
                    <a:lnTo>
                      <a:pt x="476250" y="2085975"/>
                    </a:lnTo>
                    <a:cubicBezTo>
                      <a:pt x="466725" y="2076450"/>
                      <a:pt x="455757" y="2068176"/>
                      <a:pt x="447675" y="2057400"/>
                    </a:cubicBezTo>
                    <a:cubicBezTo>
                      <a:pt x="428625" y="2032000"/>
                      <a:pt x="408137" y="2007618"/>
                      <a:pt x="390525" y="1981200"/>
                    </a:cubicBezTo>
                    <a:cubicBezTo>
                      <a:pt x="362669" y="1939416"/>
                      <a:pt x="378344" y="1961783"/>
                      <a:pt x="342900" y="1914525"/>
                    </a:cubicBezTo>
                    <a:cubicBezTo>
                      <a:pt x="339725" y="1901825"/>
                      <a:pt x="338532" y="1888457"/>
                      <a:pt x="333375" y="1876425"/>
                    </a:cubicBezTo>
                    <a:cubicBezTo>
                      <a:pt x="328866" y="1865903"/>
                      <a:pt x="320392" y="1857558"/>
                      <a:pt x="314325" y="1847850"/>
                    </a:cubicBezTo>
                    <a:cubicBezTo>
                      <a:pt x="304513" y="1832151"/>
                      <a:pt x="294029" y="1816784"/>
                      <a:pt x="285750" y="1800225"/>
                    </a:cubicBezTo>
                    <a:cubicBezTo>
                      <a:pt x="278104" y="1784932"/>
                      <a:pt x="273865" y="1768124"/>
                      <a:pt x="266700" y="1752600"/>
                    </a:cubicBezTo>
                    <a:cubicBezTo>
                      <a:pt x="234285" y="1682368"/>
                      <a:pt x="239997" y="1693495"/>
                      <a:pt x="209550" y="1647825"/>
                    </a:cubicBezTo>
                    <a:cubicBezTo>
                      <a:pt x="206375" y="1635125"/>
                      <a:pt x="204165" y="1622144"/>
                      <a:pt x="200025" y="1609725"/>
                    </a:cubicBezTo>
                    <a:cubicBezTo>
                      <a:pt x="186545" y="1569285"/>
                      <a:pt x="171830" y="1543809"/>
                      <a:pt x="152400" y="1504950"/>
                    </a:cubicBezTo>
                    <a:cubicBezTo>
                      <a:pt x="149225" y="1482725"/>
                      <a:pt x="145225" y="1460602"/>
                      <a:pt x="142875" y="1438275"/>
                    </a:cubicBezTo>
                    <a:cubicBezTo>
                      <a:pt x="134412" y="1357879"/>
                      <a:pt x="128693" y="1249467"/>
                      <a:pt x="123825" y="1171575"/>
                    </a:cubicBezTo>
                    <a:cubicBezTo>
                      <a:pt x="131345" y="945988"/>
                      <a:pt x="117489" y="943967"/>
                      <a:pt x="152400" y="781050"/>
                    </a:cubicBezTo>
                    <a:cubicBezTo>
                      <a:pt x="154504" y="771233"/>
                      <a:pt x="159167" y="762129"/>
                      <a:pt x="161925" y="752475"/>
                    </a:cubicBezTo>
                    <a:cubicBezTo>
                      <a:pt x="165521" y="739888"/>
                      <a:pt x="168610" y="727154"/>
                      <a:pt x="171450" y="714375"/>
                    </a:cubicBezTo>
                    <a:cubicBezTo>
                      <a:pt x="175797" y="694812"/>
                      <a:pt x="180288" y="658600"/>
                      <a:pt x="190500" y="638175"/>
                    </a:cubicBezTo>
                    <a:cubicBezTo>
                      <a:pt x="195620" y="627936"/>
                      <a:pt x="204430" y="619839"/>
                      <a:pt x="209550" y="609600"/>
                    </a:cubicBezTo>
                    <a:cubicBezTo>
                      <a:pt x="217196" y="594307"/>
                      <a:pt x="222597" y="577984"/>
                      <a:pt x="228600" y="561975"/>
                    </a:cubicBezTo>
                    <a:cubicBezTo>
                      <a:pt x="232125" y="552574"/>
                      <a:pt x="232556" y="541754"/>
                      <a:pt x="238125" y="533400"/>
                    </a:cubicBezTo>
                    <a:cubicBezTo>
                      <a:pt x="245597" y="522192"/>
                      <a:pt x="257175" y="514350"/>
                      <a:pt x="266700" y="504825"/>
                    </a:cubicBezTo>
                    <a:cubicBezTo>
                      <a:pt x="269875" y="492125"/>
                      <a:pt x="271628" y="478982"/>
                      <a:pt x="276225" y="466725"/>
                    </a:cubicBezTo>
                    <a:cubicBezTo>
                      <a:pt x="284076" y="445789"/>
                      <a:pt x="329057" y="368735"/>
                      <a:pt x="333375" y="361950"/>
                    </a:cubicBezTo>
                    <a:cubicBezTo>
                      <a:pt x="341898" y="348557"/>
                      <a:pt x="353536" y="337312"/>
                      <a:pt x="361950" y="323850"/>
                    </a:cubicBezTo>
                    <a:cubicBezTo>
                      <a:pt x="369475" y="311809"/>
                      <a:pt x="372481" y="297109"/>
                      <a:pt x="381000" y="285750"/>
                    </a:cubicBezTo>
                    <a:cubicBezTo>
                      <a:pt x="391776" y="271382"/>
                      <a:pt x="407273" y="261167"/>
                      <a:pt x="419100" y="247650"/>
                    </a:cubicBezTo>
                    <a:cubicBezTo>
                      <a:pt x="455489" y="206063"/>
                      <a:pt x="458317" y="177895"/>
                      <a:pt x="514350" y="142875"/>
                    </a:cubicBezTo>
                    <a:cubicBezTo>
                      <a:pt x="539750" y="127000"/>
                      <a:pt x="562134" y="104722"/>
                      <a:pt x="590550" y="95250"/>
                    </a:cubicBezTo>
                    <a:cubicBezTo>
                      <a:pt x="621969" y="84777"/>
                      <a:pt x="632582" y="81861"/>
                      <a:pt x="666750" y="66675"/>
                    </a:cubicBezTo>
                    <a:cubicBezTo>
                      <a:pt x="679725" y="60908"/>
                      <a:pt x="691506" y="52477"/>
                      <a:pt x="704850" y="47625"/>
                    </a:cubicBezTo>
                    <a:cubicBezTo>
                      <a:pt x="726573" y="39726"/>
                      <a:pt x="749191" y="34531"/>
                      <a:pt x="771525" y="28575"/>
                    </a:cubicBezTo>
                    <a:cubicBezTo>
                      <a:pt x="850638" y="7478"/>
                      <a:pt x="833571" y="11884"/>
                      <a:pt x="904875" y="0"/>
                    </a:cubicBezTo>
                    <a:cubicBezTo>
                      <a:pt x="1003300" y="3175"/>
                      <a:pt x="1101996" y="1567"/>
                      <a:pt x="1200150" y="9525"/>
                    </a:cubicBezTo>
                    <a:cubicBezTo>
                      <a:pt x="1220165" y="11148"/>
                      <a:pt x="1237927" y="23291"/>
                      <a:pt x="1257300" y="28575"/>
                    </a:cubicBezTo>
                    <a:cubicBezTo>
                      <a:pt x="1303287" y="41117"/>
                      <a:pt x="1316021" y="34123"/>
                      <a:pt x="1362075" y="57150"/>
                    </a:cubicBezTo>
                    <a:cubicBezTo>
                      <a:pt x="1411884" y="82054"/>
                      <a:pt x="1386400" y="72756"/>
                      <a:pt x="1438275" y="85725"/>
                    </a:cubicBezTo>
                    <a:cubicBezTo>
                      <a:pt x="1488877" y="119460"/>
                      <a:pt x="1444570" y="92756"/>
                      <a:pt x="1514475" y="123825"/>
                    </a:cubicBezTo>
                    <a:cubicBezTo>
                      <a:pt x="1527450" y="129592"/>
                      <a:pt x="1540247" y="135830"/>
                      <a:pt x="1552575" y="142875"/>
                    </a:cubicBezTo>
                    <a:cubicBezTo>
                      <a:pt x="1562514" y="148555"/>
                      <a:pt x="1570911" y="156805"/>
                      <a:pt x="1581150" y="161925"/>
                    </a:cubicBezTo>
                    <a:cubicBezTo>
                      <a:pt x="1590130" y="166415"/>
                      <a:pt x="1600200" y="168275"/>
                      <a:pt x="1609725" y="171450"/>
                    </a:cubicBezTo>
                    <a:cubicBezTo>
                      <a:pt x="1619250" y="180975"/>
                      <a:pt x="1627339" y="192195"/>
                      <a:pt x="1638300" y="200025"/>
                    </a:cubicBezTo>
                    <a:cubicBezTo>
                      <a:pt x="1649854" y="208278"/>
                      <a:pt x="1664072" y="212030"/>
                      <a:pt x="1676400" y="219075"/>
                    </a:cubicBezTo>
                    <a:cubicBezTo>
                      <a:pt x="1705769" y="235857"/>
                      <a:pt x="1788679" y="301769"/>
                      <a:pt x="1790700" y="304800"/>
                    </a:cubicBezTo>
                    <a:cubicBezTo>
                      <a:pt x="1825625" y="357188"/>
                      <a:pt x="1790700" y="312738"/>
                      <a:pt x="1838325" y="352425"/>
                    </a:cubicBezTo>
                    <a:cubicBezTo>
                      <a:pt x="1848673" y="361049"/>
                      <a:pt x="1856832" y="372051"/>
                      <a:pt x="1866900" y="381000"/>
                    </a:cubicBezTo>
                    <a:cubicBezTo>
                      <a:pt x="1885434" y="397475"/>
                      <a:pt x="1905516" y="412150"/>
                      <a:pt x="1924050" y="428625"/>
                    </a:cubicBezTo>
                    <a:cubicBezTo>
                      <a:pt x="1934118" y="437574"/>
                      <a:pt x="1944001" y="446852"/>
                      <a:pt x="1952625" y="457200"/>
                    </a:cubicBezTo>
                    <a:cubicBezTo>
                      <a:pt x="1975800" y="485010"/>
                      <a:pt x="1990340" y="521205"/>
                      <a:pt x="2019300" y="542925"/>
                    </a:cubicBezTo>
                    <a:lnTo>
                      <a:pt x="2057400" y="571500"/>
                    </a:lnTo>
                    <a:cubicBezTo>
                      <a:pt x="2080142" y="639725"/>
                      <a:pt x="2047629" y="561680"/>
                      <a:pt x="2095500" y="619125"/>
                    </a:cubicBezTo>
                    <a:cubicBezTo>
                      <a:pt x="2104590" y="630033"/>
                      <a:pt x="2107505" y="644897"/>
                      <a:pt x="2114550" y="657225"/>
                    </a:cubicBezTo>
                    <a:cubicBezTo>
                      <a:pt x="2120230" y="667164"/>
                      <a:pt x="2127920" y="675861"/>
                      <a:pt x="2133600" y="685800"/>
                    </a:cubicBezTo>
                    <a:cubicBezTo>
                      <a:pt x="2140645" y="698128"/>
                      <a:pt x="2145605" y="711572"/>
                      <a:pt x="2152650" y="723900"/>
                    </a:cubicBezTo>
                    <a:cubicBezTo>
                      <a:pt x="2158330" y="733839"/>
                      <a:pt x="2166580" y="742236"/>
                      <a:pt x="2171700" y="752475"/>
                    </a:cubicBezTo>
                    <a:cubicBezTo>
                      <a:pt x="2211135" y="831345"/>
                      <a:pt x="2145680" y="727733"/>
                      <a:pt x="2200275" y="809625"/>
                    </a:cubicBezTo>
                    <a:cubicBezTo>
                      <a:pt x="2206109" y="844630"/>
                      <a:pt x="2211337" y="879787"/>
                      <a:pt x="2219325" y="914400"/>
                    </a:cubicBezTo>
                    <a:cubicBezTo>
                      <a:pt x="2225212" y="939911"/>
                      <a:pt x="2235128" y="964620"/>
                      <a:pt x="2238375" y="990600"/>
                    </a:cubicBezTo>
                    <a:lnTo>
                      <a:pt x="2247900" y="1066800"/>
                    </a:lnTo>
                    <a:cubicBezTo>
                      <a:pt x="2244725" y="1149350"/>
                      <a:pt x="2243694" y="1232010"/>
                      <a:pt x="2238375" y="1314450"/>
                    </a:cubicBezTo>
                    <a:cubicBezTo>
                      <a:pt x="2236899" y="1337336"/>
                      <a:pt x="2227757" y="1368165"/>
                      <a:pt x="2219325" y="1390650"/>
                    </a:cubicBezTo>
                    <a:cubicBezTo>
                      <a:pt x="2213322" y="1406659"/>
                      <a:pt x="2205682" y="1422055"/>
                      <a:pt x="2200275" y="1438275"/>
                    </a:cubicBezTo>
                    <a:cubicBezTo>
                      <a:pt x="2194171" y="1456586"/>
                      <a:pt x="2190398" y="1486604"/>
                      <a:pt x="2181225" y="1504950"/>
                    </a:cubicBezTo>
                    <a:cubicBezTo>
                      <a:pt x="2176105" y="1515189"/>
                      <a:pt x="2167855" y="1523586"/>
                      <a:pt x="2162175" y="1533525"/>
                    </a:cubicBezTo>
                    <a:cubicBezTo>
                      <a:pt x="2155130" y="1545853"/>
                      <a:pt x="2150430" y="1559449"/>
                      <a:pt x="2143125" y="1571625"/>
                    </a:cubicBezTo>
                    <a:cubicBezTo>
                      <a:pt x="2131345" y="1591258"/>
                      <a:pt x="2117725" y="1609725"/>
                      <a:pt x="2105025" y="1628775"/>
                    </a:cubicBezTo>
                    <a:cubicBezTo>
                      <a:pt x="2098675" y="1638300"/>
                      <a:pt x="2094070" y="1649255"/>
                      <a:pt x="2085975" y="1657350"/>
                    </a:cubicBezTo>
                    <a:lnTo>
                      <a:pt x="2057400" y="1685925"/>
                    </a:lnTo>
                    <a:cubicBezTo>
                      <a:pt x="2037272" y="1746309"/>
                      <a:pt x="2064167" y="1682872"/>
                      <a:pt x="2000250" y="1752600"/>
                    </a:cubicBezTo>
                    <a:cubicBezTo>
                      <a:pt x="1978796" y="1776005"/>
                      <a:pt x="1965551" y="1806349"/>
                      <a:pt x="1943100" y="1828800"/>
                    </a:cubicBezTo>
                    <a:lnTo>
                      <a:pt x="1876425" y="1895475"/>
                    </a:lnTo>
                    <a:lnTo>
                      <a:pt x="1847850" y="1924050"/>
                    </a:lnTo>
                    <a:cubicBezTo>
                      <a:pt x="1829658" y="1978627"/>
                      <a:pt x="1852124" y="1929301"/>
                      <a:pt x="1800225" y="1981200"/>
                    </a:cubicBezTo>
                    <a:cubicBezTo>
                      <a:pt x="1789000" y="1992425"/>
                      <a:pt x="1782418" y="2007635"/>
                      <a:pt x="1771650" y="2019300"/>
                    </a:cubicBezTo>
                    <a:cubicBezTo>
                      <a:pt x="1744240" y="2048994"/>
                      <a:pt x="1714500" y="2076450"/>
                      <a:pt x="1685925" y="2105025"/>
                    </a:cubicBezTo>
                    <a:lnTo>
                      <a:pt x="1619250" y="2171700"/>
                    </a:lnTo>
                    <a:cubicBezTo>
                      <a:pt x="1609725" y="2181225"/>
                      <a:pt x="1601883" y="2192803"/>
                      <a:pt x="1590675" y="2200275"/>
                    </a:cubicBezTo>
                    <a:lnTo>
                      <a:pt x="1476375" y="2276475"/>
                    </a:lnTo>
                    <a:lnTo>
                      <a:pt x="1447800" y="2295525"/>
                    </a:lnTo>
                    <a:cubicBezTo>
                      <a:pt x="1438275" y="2301875"/>
                      <a:pt x="1428383" y="2307706"/>
                      <a:pt x="1419225" y="2314575"/>
                    </a:cubicBezTo>
                    <a:cubicBezTo>
                      <a:pt x="1362809" y="2356887"/>
                      <a:pt x="1394334" y="2334344"/>
                      <a:pt x="1323975" y="2381250"/>
                    </a:cubicBezTo>
                    <a:lnTo>
                      <a:pt x="1295400" y="2400300"/>
                    </a:lnTo>
                    <a:cubicBezTo>
                      <a:pt x="1285875" y="2406650"/>
                      <a:pt x="1277931" y="2416574"/>
                      <a:pt x="1266825" y="2419350"/>
                    </a:cubicBezTo>
                    <a:cubicBezTo>
                      <a:pt x="1239480" y="2426186"/>
                      <a:pt x="1194765" y="2436330"/>
                      <a:pt x="1171575" y="2447925"/>
                    </a:cubicBezTo>
                    <a:cubicBezTo>
                      <a:pt x="1158875" y="2454275"/>
                      <a:pt x="1145803" y="2459930"/>
                      <a:pt x="1133475" y="2466975"/>
                    </a:cubicBezTo>
                    <a:cubicBezTo>
                      <a:pt x="1123536" y="2472655"/>
                      <a:pt x="1115422" y="2481516"/>
                      <a:pt x="1104900" y="2486025"/>
                    </a:cubicBezTo>
                    <a:cubicBezTo>
                      <a:pt x="1086816" y="2493775"/>
                      <a:pt x="1022543" y="2502926"/>
                      <a:pt x="1009650" y="2505075"/>
                    </a:cubicBezTo>
                    <a:cubicBezTo>
                      <a:pt x="932546" y="2535917"/>
                      <a:pt x="979123" y="2524125"/>
                      <a:pt x="866775" y="2524125"/>
                    </a:cubicBezTo>
                  </a:path>
                </a:pathLst>
              </a:custGeom>
              <a:noFill/>
              <a:ln w="3175">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55" name="フリーフォーム 54"/>
              <p:cNvSpPr/>
              <p:nvPr/>
            </p:nvSpPr>
            <p:spPr>
              <a:xfrm>
                <a:off x="4053869" y="849290"/>
                <a:ext cx="2399853" cy="2018822"/>
              </a:xfrm>
              <a:custGeom>
                <a:avLst/>
                <a:gdLst>
                  <a:gd name="connsiteX0" fmla="*/ 123825 w 2695575"/>
                  <a:gd name="connsiteY0" fmla="*/ 238766 h 2267591"/>
                  <a:gd name="connsiteX1" fmla="*/ 209550 w 2695575"/>
                  <a:gd name="connsiteY1" fmla="*/ 172091 h 2267591"/>
                  <a:gd name="connsiteX2" fmla="*/ 247650 w 2695575"/>
                  <a:gd name="connsiteY2" fmla="*/ 153041 h 2267591"/>
                  <a:gd name="connsiteX3" fmla="*/ 304800 w 2695575"/>
                  <a:gd name="connsiteY3" fmla="*/ 133991 h 2267591"/>
                  <a:gd name="connsiteX4" fmla="*/ 381000 w 2695575"/>
                  <a:gd name="connsiteY4" fmla="*/ 105416 h 2267591"/>
                  <a:gd name="connsiteX5" fmla="*/ 438150 w 2695575"/>
                  <a:gd name="connsiteY5" fmla="*/ 86366 h 2267591"/>
                  <a:gd name="connsiteX6" fmla="*/ 466725 w 2695575"/>
                  <a:gd name="connsiteY6" fmla="*/ 76841 h 2267591"/>
                  <a:gd name="connsiteX7" fmla="*/ 514350 w 2695575"/>
                  <a:gd name="connsiteY7" fmla="*/ 67316 h 2267591"/>
                  <a:gd name="connsiteX8" fmla="*/ 590550 w 2695575"/>
                  <a:gd name="connsiteY8" fmla="*/ 48266 h 2267591"/>
                  <a:gd name="connsiteX9" fmla="*/ 666750 w 2695575"/>
                  <a:gd name="connsiteY9" fmla="*/ 38741 h 2267591"/>
                  <a:gd name="connsiteX10" fmla="*/ 733425 w 2695575"/>
                  <a:gd name="connsiteY10" fmla="*/ 29216 h 2267591"/>
                  <a:gd name="connsiteX11" fmla="*/ 819150 w 2695575"/>
                  <a:gd name="connsiteY11" fmla="*/ 19691 h 2267591"/>
                  <a:gd name="connsiteX12" fmla="*/ 1457325 w 2695575"/>
                  <a:gd name="connsiteY12" fmla="*/ 29216 h 2267591"/>
                  <a:gd name="connsiteX13" fmla="*/ 1562100 w 2695575"/>
                  <a:gd name="connsiteY13" fmla="*/ 48266 h 2267591"/>
                  <a:gd name="connsiteX14" fmla="*/ 1704975 w 2695575"/>
                  <a:gd name="connsiteY14" fmla="*/ 57791 h 2267591"/>
                  <a:gd name="connsiteX15" fmla="*/ 1885950 w 2695575"/>
                  <a:gd name="connsiteY15" fmla="*/ 86366 h 2267591"/>
                  <a:gd name="connsiteX16" fmla="*/ 1933575 w 2695575"/>
                  <a:gd name="connsiteY16" fmla="*/ 105416 h 2267591"/>
                  <a:gd name="connsiteX17" fmla="*/ 2019300 w 2695575"/>
                  <a:gd name="connsiteY17" fmla="*/ 133991 h 2267591"/>
                  <a:gd name="connsiteX18" fmla="*/ 2066925 w 2695575"/>
                  <a:gd name="connsiteY18" fmla="*/ 153041 h 2267591"/>
                  <a:gd name="connsiteX19" fmla="*/ 2124075 w 2695575"/>
                  <a:gd name="connsiteY19" fmla="*/ 181616 h 2267591"/>
                  <a:gd name="connsiteX20" fmla="*/ 2181225 w 2695575"/>
                  <a:gd name="connsiteY20" fmla="*/ 200666 h 2267591"/>
                  <a:gd name="connsiteX21" fmla="*/ 2219325 w 2695575"/>
                  <a:gd name="connsiteY21" fmla="*/ 219716 h 2267591"/>
                  <a:gd name="connsiteX22" fmla="*/ 2257425 w 2695575"/>
                  <a:gd name="connsiteY22" fmla="*/ 248291 h 2267591"/>
                  <a:gd name="connsiteX23" fmla="*/ 2295525 w 2695575"/>
                  <a:gd name="connsiteY23" fmla="*/ 257816 h 2267591"/>
                  <a:gd name="connsiteX24" fmla="*/ 2333625 w 2695575"/>
                  <a:gd name="connsiteY24" fmla="*/ 286391 h 2267591"/>
                  <a:gd name="connsiteX25" fmla="*/ 2390775 w 2695575"/>
                  <a:gd name="connsiteY25" fmla="*/ 324491 h 2267591"/>
                  <a:gd name="connsiteX26" fmla="*/ 2409825 w 2695575"/>
                  <a:gd name="connsiteY26" fmla="*/ 353066 h 2267591"/>
                  <a:gd name="connsiteX27" fmla="*/ 2457450 w 2695575"/>
                  <a:gd name="connsiteY27" fmla="*/ 419741 h 2267591"/>
                  <a:gd name="connsiteX28" fmla="*/ 2486025 w 2695575"/>
                  <a:gd name="connsiteY28" fmla="*/ 476891 h 2267591"/>
                  <a:gd name="connsiteX29" fmla="*/ 2514600 w 2695575"/>
                  <a:gd name="connsiteY29" fmla="*/ 514991 h 2267591"/>
                  <a:gd name="connsiteX30" fmla="*/ 2543175 w 2695575"/>
                  <a:gd name="connsiteY30" fmla="*/ 591191 h 2267591"/>
                  <a:gd name="connsiteX31" fmla="*/ 2581275 w 2695575"/>
                  <a:gd name="connsiteY31" fmla="*/ 648341 h 2267591"/>
                  <a:gd name="connsiteX32" fmla="*/ 2590800 w 2695575"/>
                  <a:gd name="connsiteY32" fmla="*/ 676916 h 2267591"/>
                  <a:gd name="connsiteX33" fmla="*/ 2638425 w 2695575"/>
                  <a:gd name="connsiteY33" fmla="*/ 810266 h 2267591"/>
                  <a:gd name="connsiteX34" fmla="*/ 2657475 w 2695575"/>
                  <a:gd name="connsiteY34" fmla="*/ 867416 h 2267591"/>
                  <a:gd name="connsiteX35" fmla="*/ 2667000 w 2695575"/>
                  <a:gd name="connsiteY35" fmla="*/ 895991 h 2267591"/>
                  <a:gd name="connsiteX36" fmla="*/ 2676525 w 2695575"/>
                  <a:gd name="connsiteY36" fmla="*/ 1000766 h 2267591"/>
                  <a:gd name="connsiteX37" fmla="*/ 2686050 w 2695575"/>
                  <a:gd name="connsiteY37" fmla="*/ 1057916 h 2267591"/>
                  <a:gd name="connsiteX38" fmla="*/ 2695575 w 2695575"/>
                  <a:gd name="connsiteY38" fmla="*/ 1124591 h 2267591"/>
                  <a:gd name="connsiteX39" fmla="*/ 2686050 w 2695575"/>
                  <a:gd name="connsiteY39" fmla="*/ 1419866 h 2267591"/>
                  <a:gd name="connsiteX40" fmla="*/ 2676525 w 2695575"/>
                  <a:gd name="connsiteY40" fmla="*/ 1457966 h 2267591"/>
                  <a:gd name="connsiteX41" fmla="*/ 2647950 w 2695575"/>
                  <a:gd name="connsiteY41" fmla="*/ 1505591 h 2267591"/>
                  <a:gd name="connsiteX42" fmla="*/ 2628900 w 2695575"/>
                  <a:gd name="connsiteY42" fmla="*/ 1572266 h 2267591"/>
                  <a:gd name="connsiteX43" fmla="*/ 2581275 w 2695575"/>
                  <a:gd name="connsiteY43" fmla="*/ 1638941 h 2267591"/>
                  <a:gd name="connsiteX44" fmla="*/ 2571750 w 2695575"/>
                  <a:gd name="connsiteY44" fmla="*/ 1677041 h 2267591"/>
                  <a:gd name="connsiteX45" fmla="*/ 2514600 w 2695575"/>
                  <a:gd name="connsiteY45" fmla="*/ 1734191 h 2267591"/>
                  <a:gd name="connsiteX46" fmla="*/ 2381250 w 2695575"/>
                  <a:gd name="connsiteY46" fmla="*/ 1867541 h 2267591"/>
                  <a:gd name="connsiteX47" fmla="*/ 2324100 w 2695575"/>
                  <a:gd name="connsiteY47" fmla="*/ 1905641 h 2267591"/>
                  <a:gd name="connsiteX48" fmla="*/ 2266950 w 2695575"/>
                  <a:gd name="connsiteY48" fmla="*/ 1924691 h 2267591"/>
                  <a:gd name="connsiteX49" fmla="*/ 2209800 w 2695575"/>
                  <a:gd name="connsiteY49" fmla="*/ 1962791 h 2267591"/>
                  <a:gd name="connsiteX50" fmla="*/ 2057400 w 2695575"/>
                  <a:gd name="connsiteY50" fmla="*/ 2038991 h 2267591"/>
                  <a:gd name="connsiteX51" fmla="*/ 1971675 w 2695575"/>
                  <a:gd name="connsiteY51" fmla="*/ 2086616 h 2267591"/>
                  <a:gd name="connsiteX52" fmla="*/ 1857375 w 2695575"/>
                  <a:gd name="connsiteY52" fmla="*/ 2134241 h 2267591"/>
                  <a:gd name="connsiteX53" fmla="*/ 1790700 w 2695575"/>
                  <a:gd name="connsiteY53" fmla="*/ 2153291 h 2267591"/>
                  <a:gd name="connsiteX54" fmla="*/ 1752600 w 2695575"/>
                  <a:gd name="connsiteY54" fmla="*/ 2162816 h 2267591"/>
                  <a:gd name="connsiteX55" fmla="*/ 1685925 w 2695575"/>
                  <a:gd name="connsiteY55" fmla="*/ 2181866 h 2267591"/>
                  <a:gd name="connsiteX56" fmla="*/ 1609725 w 2695575"/>
                  <a:gd name="connsiteY56" fmla="*/ 2191391 h 2267591"/>
                  <a:gd name="connsiteX57" fmla="*/ 1543050 w 2695575"/>
                  <a:gd name="connsiteY57" fmla="*/ 2200916 h 2267591"/>
                  <a:gd name="connsiteX58" fmla="*/ 1323975 w 2695575"/>
                  <a:gd name="connsiteY58" fmla="*/ 2239016 h 2267591"/>
                  <a:gd name="connsiteX59" fmla="*/ 1228725 w 2695575"/>
                  <a:gd name="connsiteY59" fmla="*/ 2258066 h 2267591"/>
                  <a:gd name="connsiteX60" fmla="*/ 1104900 w 2695575"/>
                  <a:gd name="connsiteY60" fmla="*/ 2267591 h 2267591"/>
                  <a:gd name="connsiteX61" fmla="*/ 590550 w 2695575"/>
                  <a:gd name="connsiteY61" fmla="*/ 2258066 h 2267591"/>
                  <a:gd name="connsiteX62" fmla="*/ 552450 w 2695575"/>
                  <a:gd name="connsiteY62" fmla="*/ 2239016 h 2267591"/>
                  <a:gd name="connsiteX63" fmla="*/ 514350 w 2695575"/>
                  <a:gd name="connsiteY63" fmla="*/ 2229491 h 2267591"/>
                  <a:gd name="connsiteX64" fmla="*/ 457200 w 2695575"/>
                  <a:gd name="connsiteY64" fmla="*/ 2210441 h 2267591"/>
                  <a:gd name="connsiteX65" fmla="*/ 390525 w 2695575"/>
                  <a:gd name="connsiteY65" fmla="*/ 2172341 h 2267591"/>
                  <a:gd name="connsiteX66" fmla="*/ 371475 w 2695575"/>
                  <a:gd name="connsiteY66" fmla="*/ 2143766 h 2267591"/>
                  <a:gd name="connsiteX67" fmla="*/ 323850 w 2695575"/>
                  <a:gd name="connsiteY67" fmla="*/ 2115191 h 2267591"/>
                  <a:gd name="connsiteX68" fmla="*/ 247650 w 2695575"/>
                  <a:gd name="connsiteY68" fmla="*/ 2029466 h 2267591"/>
                  <a:gd name="connsiteX69" fmla="*/ 219075 w 2695575"/>
                  <a:gd name="connsiteY69" fmla="*/ 2000891 h 2267591"/>
                  <a:gd name="connsiteX70" fmla="*/ 209550 w 2695575"/>
                  <a:gd name="connsiteY70" fmla="*/ 1972316 h 2267591"/>
                  <a:gd name="connsiteX71" fmla="*/ 152400 w 2695575"/>
                  <a:gd name="connsiteY71" fmla="*/ 1886591 h 2267591"/>
                  <a:gd name="connsiteX72" fmla="*/ 142875 w 2695575"/>
                  <a:gd name="connsiteY72" fmla="*/ 1858016 h 2267591"/>
                  <a:gd name="connsiteX73" fmla="*/ 123825 w 2695575"/>
                  <a:gd name="connsiteY73" fmla="*/ 1829441 h 2267591"/>
                  <a:gd name="connsiteX74" fmla="*/ 95250 w 2695575"/>
                  <a:gd name="connsiteY74" fmla="*/ 1772291 h 2267591"/>
                  <a:gd name="connsiteX75" fmla="*/ 76200 w 2695575"/>
                  <a:gd name="connsiteY75" fmla="*/ 1715141 h 2267591"/>
                  <a:gd name="connsiteX76" fmla="*/ 47625 w 2695575"/>
                  <a:gd name="connsiteY76" fmla="*/ 1648466 h 2267591"/>
                  <a:gd name="connsiteX77" fmla="*/ 28575 w 2695575"/>
                  <a:gd name="connsiteY77" fmla="*/ 1610366 h 2267591"/>
                  <a:gd name="connsiteX78" fmla="*/ 19050 w 2695575"/>
                  <a:gd name="connsiteY78" fmla="*/ 1562741 h 2267591"/>
                  <a:gd name="connsiteX79" fmla="*/ 0 w 2695575"/>
                  <a:gd name="connsiteY79" fmla="*/ 1505591 h 2267591"/>
                  <a:gd name="connsiteX80" fmla="*/ 9525 w 2695575"/>
                  <a:gd name="connsiteY80" fmla="*/ 1096016 h 2267591"/>
                  <a:gd name="connsiteX81" fmla="*/ 19050 w 2695575"/>
                  <a:gd name="connsiteY81" fmla="*/ 1048391 h 2267591"/>
                  <a:gd name="connsiteX82" fmla="*/ 38100 w 2695575"/>
                  <a:gd name="connsiteY82" fmla="*/ 1010291 h 2267591"/>
                  <a:gd name="connsiteX83" fmla="*/ 57150 w 2695575"/>
                  <a:gd name="connsiteY83" fmla="*/ 924566 h 2267591"/>
                  <a:gd name="connsiteX84" fmla="*/ 66675 w 2695575"/>
                  <a:gd name="connsiteY84" fmla="*/ 895991 h 2267591"/>
                  <a:gd name="connsiteX85" fmla="*/ 85725 w 2695575"/>
                  <a:gd name="connsiteY85" fmla="*/ 857891 h 2267591"/>
                  <a:gd name="connsiteX86" fmla="*/ 114300 w 2695575"/>
                  <a:gd name="connsiteY86" fmla="*/ 753116 h 2267591"/>
                  <a:gd name="connsiteX87" fmla="*/ 133350 w 2695575"/>
                  <a:gd name="connsiteY87" fmla="*/ 724541 h 2267591"/>
                  <a:gd name="connsiteX88" fmla="*/ 152400 w 2695575"/>
                  <a:gd name="connsiteY88" fmla="*/ 667391 h 2267591"/>
                  <a:gd name="connsiteX89" fmla="*/ 171450 w 2695575"/>
                  <a:gd name="connsiteY89" fmla="*/ 638816 h 2267591"/>
                  <a:gd name="connsiteX90" fmla="*/ 200025 w 2695575"/>
                  <a:gd name="connsiteY90" fmla="*/ 591191 h 2267591"/>
                  <a:gd name="connsiteX91" fmla="*/ 228600 w 2695575"/>
                  <a:gd name="connsiteY91" fmla="*/ 562616 h 2267591"/>
                  <a:gd name="connsiteX92" fmla="*/ 257175 w 2695575"/>
                  <a:gd name="connsiteY92" fmla="*/ 524516 h 2267591"/>
                  <a:gd name="connsiteX93" fmla="*/ 342900 w 2695575"/>
                  <a:gd name="connsiteY93" fmla="*/ 448316 h 2267591"/>
                  <a:gd name="connsiteX94" fmla="*/ 371475 w 2695575"/>
                  <a:gd name="connsiteY94" fmla="*/ 410216 h 2267591"/>
                  <a:gd name="connsiteX95" fmla="*/ 390525 w 2695575"/>
                  <a:gd name="connsiteY95" fmla="*/ 381641 h 2267591"/>
                  <a:gd name="connsiteX96" fmla="*/ 428625 w 2695575"/>
                  <a:gd name="connsiteY96" fmla="*/ 343541 h 2267591"/>
                  <a:gd name="connsiteX97" fmla="*/ 457200 w 2695575"/>
                  <a:gd name="connsiteY97" fmla="*/ 324491 h 2267591"/>
                  <a:gd name="connsiteX98" fmla="*/ 561975 w 2695575"/>
                  <a:gd name="connsiteY98" fmla="*/ 238766 h 2267591"/>
                  <a:gd name="connsiteX99" fmla="*/ 600075 w 2695575"/>
                  <a:gd name="connsiteY99" fmla="*/ 210191 h 2267591"/>
                  <a:gd name="connsiteX100" fmla="*/ 695325 w 2695575"/>
                  <a:gd name="connsiteY100" fmla="*/ 153041 h 2267591"/>
                  <a:gd name="connsiteX101" fmla="*/ 733425 w 2695575"/>
                  <a:gd name="connsiteY101" fmla="*/ 133991 h 2267591"/>
                  <a:gd name="connsiteX102" fmla="*/ 781050 w 2695575"/>
                  <a:gd name="connsiteY102" fmla="*/ 105416 h 2267591"/>
                  <a:gd name="connsiteX103" fmla="*/ 857250 w 2695575"/>
                  <a:gd name="connsiteY103" fmla="*/ 76841 h 2267591"/>
                  <a:gd name="connsiteX104" fmla="*/ 895350 w 2695575"/>
                  <a:gd name="connsiteY104" fmla="*/ 57791 h 2267591"/>
                  <a:gd name="connsiteX105" fmla="*/ 933450 w 2695575"/>
                  <a:gd name="connsiteY105" fmla="*/ 48266 h 2267591"/>
                  <a:gd name="connsiteX106" fmla="*/ 990600 w 2695575"/>
                  <a:gd name="connsiteY106" fmla="*/ 29216 h 2267591"/>
                  <a:gd name="connsiteX107" fmla="*/ 1019175 w 2695575"/>
                  <a:gd name="connsiteY107" fmla="*/ 19691 h 2267591"/>
                  <a:gd name="connsiteX108" fmla="*/ 1200150 w 2695575"/>
                  <a:gd name="connsiteY108" fmla="*/ 10166 h 2267591"/>
                  <a:gd name="connsiteX109" fmla="*/ 1381125 w 2695575"/>
                  <a:gd name="connsiteY109" fmla="*/ 641 h 2267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2695575" h="2267591">
                    <a:moveTo>
                      <a:pt x="123825" y="238766"/>
                    </a:moveTo>
                    <a:cubicBezTo>
                      <a:pt x="152400" y="216541"/>
                      <a:pt x="177171" y="188280"/>
                      <a:pt x="209550" y="172091"/>
                    </a:cubicBezTo>
                    <a:cubicBezTo>
                      <a:pt x="222250" y="165741"/>
                      <a:pt x="234467" y="158314"/>
                      <a:pt x="247650" y="153041"/>
                    </a:cubicBezTo>
                    <a:cubicBezTo>
                      <a:pt x="266294" y="145583"/>
                      <a:pt x="286839" y="142971"/>
                      <a:pt x="304800" y="133991"/>
                    </a:cubicBezTo>
                    <a:cubicBezTo>
                      <a:pt x="368675" y="102053"/>
                      <a:pt x="316156" y="124869"/>
                      <a:pt x="381000" y="105416"/>
                    </a:cubicBezTo>
                    <a:cubicBezTo>
                      <a:pt x="400234" y="99646"/>
                      <a:pt x="419100" y="92716"/>
                      <a:pt x="438150" y="86366"/>
                    </a:cubicBezTo>
                    <a:cubicBezTo>
                      <a:pt x="447675" y="83191"/>
                      <a:pt x="456880" y="78810"/>
                      <a:pt x="466725" y="76841"/>
                    </a:cubicBezTo>
                    <a:cubicBezTo>
                      <a:pt x="482600" y="73666"/>
                      <a:pt x="498575" y="70956"/>
                      <a:pt x="514350" y="67316"/>
                    </a:cubicBezTo>
                    <a:cubicBezTo>
                      <a:pt x="539861" y="61429"/>
                      <a:pt x="564570" y="51513"/>
                      <a:pt x="590550" y="48266"/>
                    </a:cubicBezTo>
                    <a:lnTo>
                      <a:pt x="666750" y="38741"/>
                    </a:lnTo>
                    <a:lnTo>
                      <a:pt x="733425" y="29216"/>
                    </a:lnTo>
                    <a:cubicBezTo>
                      <a:pt x="761954" y="25650"/>
                      <a:pt x="790575" y="22866"/>
                      <a:pt x="819150" y="19691"/>
                    </a:cubicBezTo>
                    <a:lnTo>
                      <a:pt x="1457325" y="29216"/>
                    </a:lnTo>
                    <a:cubicBezTo>
                      <a:pt x="1609043" y="33316"/>
                      <a:pt x="1460188" y="37538"/>
                      <a:pt x="1562100" y="48266"/>
                    </a:cubicBezTo>
                    <a:cubicBezTo>
                      <a:pt x="1609568" y="53263"/>
                      <a:pt x="1657350" y="54616"/>
                      <a:pt x="1704975" y="57791"/>
                    </a:cubicBezTo>
                    <a:cubicBezTo>
                      <a:pt x="1841420" y="80532"/>
                      <a:pt x="1781038" y="71379"/>
                      <a:pt x="1885950" y="86366"/>
                    </a:cubicBezTo>
                    <a:cubicBezTo>
                      <a:pt x="1901825" y="92716"/>
                      <a:pt x="1917473" y="99665"/>
                      <a:pt x="1933575" y="105416"/>
                    </a:cubicBezTo>
                    <a:cubicBezTo>
                      <a:pt x="1961941" y="115547"/>
                      <a:pt x="1991334" y="122804"/>
                      <a:pt x="2019300" y="133991"/>
                    </a:cubicBezTo>
                    <a:cubicBezTo>
                      <a:pt x="2035175" y="140341"/>
                      <a:pt x="2051360" y="145966"/>
                      <a:pt x="2066925" y="153041"/>
                    </a:cubicBezTo>
                    <a:cubicBezTo>
                      <a:pt x="2086314" y="161854"/>
                      <a:pt x="2104415" y="173424"/>
                      <a:pt x="2124075" y="181616"/>
                    </a:cubicBezTo>
                    <a:cubicBezTo>
                      <a:pt x="2142611" y="189339"/>
                      <a:pt x="2163264" y="191686"/>
                      <a:pt x="2181225" y="200666"/>
                    </a:cubicBezTo>
                    <a:cubicBezTo>
                      <a:pt x="2193925" y="207016"/>
                      <a:pt x="2207284" y="212191"/>
                      <a:pt x="2219325" y="219716"/>
                    </a:cubicBezTo>
                    <a:cubicBezTo>
                      <a:pt x="2232787" y="228130"/>
                      <a:pt x="2243226" y="241191"/>
                      <a:pt x="2257425" y="248291"/>
                    </a:cubicBezTo>
                    <a:cubicBezTo>
                      <a:pt x="2269134" y="254145"/>
                      <a:pt x="2282825" y="254641"/>
                      <a:pt x="2295525" y="257816"/>
                    </a:cubicBezTo>
                    <a:cubicBezTo>
                      <a:pt x="2308225" y="267341"/>
                      <a:pt x="2320620" y="277287"/>
                      <a:pt x="2333625" y="286391"/>
                    </a:cubicBezTo>
                    <a:cubicBezTo>
                      <a:pt x="2352382" y="299521"/>
                      <a:pt x="2390775" y="324491"/>
                      <a:pt x="2390775" y="324491"/>
                    </a:cubicBezTo>
                    <a:cubicBezTo>
                      <a:pt x="2397125" y="334016"/>
                      <a:pt x="2403171" y="343751"/>
                      <a:pt x="2409825" y="353066"/>
                    </a:cubicBezTo>
                    <a:cubicBezTo>
                      <a:pt x="2422204" y="370397"/>
                      <a:pt x="2446226" y="399538"/>
                      <a:pt x="2457450" y="419741"/>
                    </a:cubicBezTo>
                    <a:cubicBezTo>
                      <a:pt x="2467793" y="438359"/>
                      <a:pt x="2475067" y="458628"/>
                      <a:pt x="2486025" y="476891"/>
                    </a:cubicBezTo>
                    <a:cubicBezTo>
                      <a:pt x="2494193" y="490504"/>
                      <a:pt x="2507500" y="500792"/>
                      <a:pt x="2514600" y="514991"/>
                    </a:cubicBezTo>
                    <a:cubicBezTo>
                      <a:pt x="2526732" y="539254"/>
                      <a:pt x="2531043" y="566928"/>
                      <a:pt x="2543175" y="591191"/>
                    </a:cubicBezTo>
                    <a:cubicBezTo>
                      <a:pt x="2553414" y="611669"/>
                      <a:pt x="2570156" y="628327"/>
                      <a:pt x="2581275" y="648341"/>
                    </a:cubicBezTo>
                    <a:cubicBezTo>
                      <a:pt x="2586151" y="657118"/>
                      <a:pt x="2587275" y="667515"/>
                      <a:pt x="2590800" y="676916"/>
                    </a:cubicBezTo>
                    <a:cubicBezTo>
                      <a:pt x="2636155" y="797862"/>
                      <a:pt x="2577810" y="628421"/>
                      <a:pt x="2638425" y="810266"/>
                    </a:cubicBezTo>
                    <a:lnTo>
                      <a:pt x="2657475" y="867416"/>
                    </a:lnTo>
                    <a:lnTo>
                      <a:pt x="2667000" y="895991"/>
                    </a:lnTo>
                    <a:cubicBezTo>
                      <a:pt x="2670175" y="930916"/>
                      <a:pt x="2672427" y="965937"/>
                      <a:pt x="2676525" y="1000766"/>
                    </a:cubicBezTo>
                    <a:cubicBezTo>
                      <a:pt x="2678782" y="1019946"/>
                      <a:pt x="2683113" y="1038828"/>
                      <a:pt x="2686050" y="1057916"/>
                    </a:cubicBezTo>
                    <a:cubicBezTo>
                      <a:pt x="2689464" y="1080106"/>
                      <a:pt x="2692400" y="1102366"/>
                      <a:pt x="2695575" y="1124591"/>
                    </a:cubicBezTo>
                    <a:cubicBezTo>
                      <a:pt x="2692400" y="1223016"/>
                      <a:pt x="2691668" y="1321550"/>
                      <a:pt x="2686050" y="1419866"/>
                    </a:cubicBezTo>
                    <a:cubicBezTo>
                      <a:pt x="2685303" y="1432936"/>
                      <a:pt x="2681842" y="1446003"/>
                      <a:pt x="2676525" y="1457966"/>
                    </a:cubicBezTo>
                    <a:cubicBezTo>
                      <a:pt x="2669006" y="1474884"/>
                      <a:pt x="2657475" y="1489716"/>
                      <a:pt x="2647950" y="1505591"/>
                    </a:cubicBezTo>
                    <a:cubicBezTo>
                      <a:pt x="2641600" y="1527816"/>
                      <a:pt x="2637484" y="1550805"/>
                      <a:pt x="2628900" y="1572266"/>
                    </a:cubicBezTo>
                    <a:cubicBezTo>
                      <a:pt x="2624921" y="1582215"/>
                      <a:pt x="2583608" y="1635830"/>
                      <a:pt x="2581275" y="1638941"/>
                    </a:cubicBezTo>
                    <a:cubicBezTo>
                      <a:pt x="2578100" y="1651641"/>
                      <a:pt x="2577604" y="1665332"/>
                      <a:pt x="2571750" y="1677041"/>
                    </a:cubicBezTo>
                    <a:cubicBezTo>
                      <a:pt x="2554028" y="1712485"/>
                      <a:pt x="2543604" y="1714855"/>
                      <a:pt x="2514600" y="1734191"/>
                    </a:cubicBezTo>
                    <a:cubicBezTo>
                      <a:pt x="2477851" y="1807688"/>
                      <a:pt x="2490807" y="1794503"/>
                      <a:pt x="2381250" y="1867541"/>
                    </a:cubicBezTo>
                    <a:cubicBezTo>
                      <a:pt x="2362200" y="1880241"/>
                      <a:pt x="2344578" y="1895402"/>
                      <a:pt x="2324100" y="1905641"/>
                    </a:cubicBezTo>
                    <a:cubicBezTo>
                      <a:pt x="2306139" y="1914621"/>
                      <a:pt x="2266950" y="1924691"/>
                      <a:pt x="2266950" y="1924691"/>
                    </a:cubicBezTo>
                    <a:cubicBezTo>
                      <a:pt x="2207497" y="1984144"/>
                      <a:pt x="2268877" y="1931283"/>
                      <a:pt x="2209800" y="1962791"/>
                    </a:cubicBezTo>
                    <a:cubicBezTo>
                      <a:pt x="2062026" y="2041604"/>
                      <a:pt x="2144870" y="2017123"/>
                      <a:pt x="2057400" y="2038991"/>
                    </a:cubicBezTo>
                    <a:cubicBezTo>
                      <a:pt x="2025010" y="2058425"/>
                      <a:pt x="2005311" y="2071900"/>
                      <a:pt x="1971675" y="2086616"/>
                    </a:cubicBezTo>
                    <a:cubicBezTo>
                      <a:pt x="1933861" y="2103160"/>
                      <a:pt x="1897062" y="2122902"/>
                      <a:pt x="1857375" y="2134241"/>
                    </a:cubicBezTo>
                    <a:lnTo>
                      <a:pt x="1790700" y="2153291"/>
                    </a:lnTo>
                    <a:cubicBezTo>
                      <a:pt x="1778070" y="2156735"/>
                      <a:pt x="1765230" y="2159372"/>
                      <a:pt x="1752600" y="2162816"/>
                    </a:cubicBezTo>
                    <a:cubicBezTo>
                      <a:pt x="1730300" y="2168898"/>
                      <a:pt x="1708590" y="2177333"/>
                      <a:pt x="1685925" y="2181866"/>
                    </a:cubicBezTo>
                    <a:cubicBezTo>
                      <a:pt x="1660824" y="2186886"/>
                      <a:pt x="1635098" y="2188008"/>
                      <a:pt x="1609725" y="2191391"/>
                    </a:cubicBezTo>
                    <a:lnTo>
                      <a:pt x="1543050" y="2200916"/>
                    </a:lnTo>
                    <a:cubicBezTo>
                      <a:pt x="1522962" y="2204088"/>
                      <a:pt x="1347991" y="2233012"/>
                      <a:pt x="1323975" y="2239016"/>
                    </a:cubicBezTo>
                    <a:cubicBezTo>
                      <a:pt x="1287287" y="2248188"/>
                      <a:pt x="1269064" y="2253820"/>
                      <a:pt x="1228725" y="2258066"/>
                    </a:cubicBezTo>
                    <a:cubicBezTo>
                      <a:pt x="1187556" y="2262400"/>
                      <a:pt x="1146175" y="2264416"/>
                      <a:pt x="1104900" y="2267591"/>
                    </a:cubicBezTo>
                    <a:cubicBezTo>
                      <a:pt x="933450" y="2264416"/>
                      <a:pt x="761800" y="2266924"/>
                      <a:pt x="590550" y="2258066"/>
                    </a:cubicBezTo>
                    <a:cubicBezTo>
                      <a:pt x="576370" y="2257333"/>
                      <a:pt x="565745" y="2244002"/>
                      <a:pt x="552450" y="2239016"/>
                    </a:cubicBezTo>
                    <a:cubicBezTo>
                      <a:pt x="540193" y="2234419"/>
                      <a:pt x="526889" y="2233253"/>
                      <a:pt x="514350" y="2229491"/>
                    </a:cubicBezTo>
                    <a:cubicBezTo>
                      <a:pt x="495116" y="2223721"/>
                      <a:pt x="457200" y="2210441"/>
                      <a:pt x="457200" y="2210441"/>
                    </a:cubicBezTo>
                    <a:cubicBezTo>
                      <a:pt x="353554" y="2106795"/>
                      <a:pt x="505653" y="2249093"/>
                      <a:pt x="390525" y="2172341"/>
                    </a:cubicBezTo>
                    <a:cubicBezTo>
                      <a:pt x="381000" y="2165991"/>
                      <a:pt x="380167" y="2151216"/>
                      <a:pt x="371475" y="2143766"/>
                    </a:cubicBezTo>
                    <a:cubicBezTo>
                      <a:pt x="357419" y="2131718"/>
                      <a:pt x="338661" y="2126299"/>
                      <a:pt x="323850" y="2115191"/>
                    </a:cubicBezTo>
                    <a:cubicBezTo>
                      <a:pt x="302369" y="2099080"/>
                      <a:pt x="258560" y="2041739"/>
                      <a:pt x="247650" y="2029466"/>
                    </a:cubicBezTo>
                    <a:cubicBezTo>
                      <a:pt x="238701" y="2019398"/>
                      <a:pt x="228600" y="2010416"/>
                      <a:pt x="219075" y="2000891"/>
                    </a:cubicBezTo>
                    <a:cubicBezTo>
                      <a:pt x="215900" y="1991366"/>
                      <a:pt x="214040" y="1981296"/>
                      <a:pt x="209550" y="1972316"/>
                    </a:cubicBezTo>
                    <a:cubicBezTo>
                      <a:pt x="191179" y="1935573"/>
                      <a:pt x="176330" y="1918497"/>
                      <a:pt x="152400" y="1886591"/>
                    </a:cubicBezTo>
                    <a:cubicBezTo>
                      <a:pt x="149225" y="1877066"/>
                      <a:pt x="147365" y="1866996"/>
                      <a:pt x="142875" y="1858016"/>
                    </a:cubicBezTo>
                    <a:cubicBezTo>
                      <a:pt x="137755" y="1847777"/>
                      <a:pt x="129384" y="1839448"/>
                      <a:pt x="123825" y="1829441"/>
                    </a:cubicBezTo>
                    <a:cubicBezTo>
                      <a:pt x="113482" y="1810823"/>
                      <a:pt x="103442" y="1791951"/>
                      <a:pt x="95250" y="1772291"/>
                    </a:cubicBezTo>
                    <a:cubicBezTo>
                      <a:pt x="87527" y="1753755"/>
                      <a:pt x="85180" y="1733102"/>
                      <a:pt x="76200" y="1715141"/>
                    </a:cubicBezTo>
                    <a:cubicBezTo>
                      <a:pt x="13019" y="1588779"/>
                      <a:pt x="89670" y="1746572"/>
                      <a:pt x="47625" y="1648466"/>
                    </a:cubicBezTo>
                    <a:cubicBezTo>
                      <a:pt x="42032" y="1635415"/>
                      <a:pt x="34925" y="1623066"/>
                      <a:pt x="28575" y="1610366"/>
                    </a:cubicBezTo>
                    <a:cubicBezTo>
                      <a:pt x="25400" y="1594491"/>
                      <a:pt x="23310" y="1578360"/>
                      <a:pt x="19050" y="1562741"/>
                    </a:cubicBezTo>
                    <a:cubicBezTo>
                      <a:pt x="13766" y="1543368"/>
                      <a:pt x="0" y="1505591"/>
                      <a:pt x="0" y="1505591"/>
                    </a:cubicBezTo>
                    <a:cubicBezTo>
                      <a:pt x="3175" y="1369066"/>
                      <a:pt x="3840" y="1232460"/>
                      <a:pt x="9525" y="1096016"/>
                    </a:cubicBezTo>
                    <a:cubicBezTo>
                      <a:pt x="10199" y="1079841"/>
                      <a:pt x="13930" y="1063750"/>
                      <a:pt x="19050" y="1048391"/>
                    </a:cubicBezTo>
                    <a:cubicBezTo>
                      <a:pt x="23540" y="1034921"/>
                      <a:pt x="31750" y="1022991"/>
                      <a:pt x="38100" y="1010291"/>
                    </a:cubicBezTo>
                    <a:cubicBezTo>
                      <a:pt x="44647" y="977555"/>
                      <a:pt x="48182" y="955953"/>
                      <a:pt x="57150" y="924566"/>
                    </a:cubicBezTo>
                    <a:cubicBezTo>
                      <a:pt x="59908" y="914912"/>
                      <a:pt x="62720" y="905219"/>
                      <a:pt x="66675" y="895991"/>
                    </a:cubicBezTo>
                    <a:cubicBezTo>
                      <a:pt x="72268" y="882940"/>
                      <a:pt x="79375" y="870591"/>
                      <a:pt x="85725" y="857891"/>
                    </a:cubicBezTo>
                    <a:cubicBezTo>
                      <a:pt x="90837" y="832331"/>
                      <a:pt x="100489" y="773833"/>
                      <a:pt x="114300" y="753116"/>
                    </a:cubicBezTo>
                    <a:cubicBezTo>
                      <a:pt x="120650" y="743591"/>
                      <a:pt x="128701" y="735002"/>
                      <a:pt x="133350" y="724541"/>
                    </a:cubicBezTo>
                    <a:cubicBezTo>
                      <a:pt x="141505" y="706191"/>
                      <a:pt x="144245" y="685741"/>
                      <a:pt x="152400" y="667391"/>
                    </a:cubicBezTo>
                    <a:cubicBezTo>
                      <a:pt x="157049" y="656930"/>
                      <a:pt x="165383" y="648524"/>
                      <a:pt x="171450" y="638816"/>
                    </a:cubicBezTo>
                    <a:cubicBezTo>
                      <a:pt x="181262" y="623117"/>
                      <a:pt x="188917" y="606002"/>
                      <a:pt x="200025" y="591191"/>
                    </a:cubicBezTo>
                    <a:cubicBezTo>
                      <a:pt x="208107" y="580415"/>
                      <a:pt x="219834" y="572843"/>
                      <a:pt x="228600" y="562616"/>
                    </a:cubicBezTo>
                    <a:cubicBezTo>
                      <a:pt x="238931" y="550563"/>
                      <a:pt x="245950" y="535741"/>
                      <a:pt x="257175" y="524516"/>
                    </a:cubicBezTo>
                    <a:cubicBezTo>
                      <a:pt x="307289" y="474402"/>
                      <a:pt x="306234" y="491093"/>
                      <a:pt x="342900" y="448316"/>
                    </a:cubicBezTo>
                    <a:cubicBezTo>
                      <a:pt x="353231" y="436263"/>
                      <a:pt x="362248" y="423134"/>
                      <a:pt x="371475" y="410216"/>
                    </a:cubicBezTo>
                    <a:cubicBezTo>
                      <a:pt x="378129" y="400901"/>
                      <a:pt x="383075" y="390333"/>
                      <a:pt x="390525" y="381641"/>
                    </a:cubicBezTo>
                    <a:cubicBezTo>
                      <a:pt x="402214" y="368004"/>
                      <a:pt x="414988" y="355230"/>
                      <a:pt x="428625" y="343541"/>
                    </a:cubicBezTo>
                    <a:cubicBezTo>
                      <a:pt x="437317" y="336091"/>
                      <a:pt x="448199" y="331564"/>
                      <a:pt x="457200" y="324491"/>
                    </a:cubicBezTo>
                    <a:cubicBezTo>
                      <a:pt x="492683" y="296612"/>
                      <a:pt x="526738" y="266956"/>
                      <a:pt x="561975" y="238766"/>
                    </a:cubicBezTo>
                    <a:cubicBezTo>
                      <a:pt x="574371" y="228849"/>
                      <a:pt x="586462" y="218359"/>
                      <a:pt x="600075" y="210191"/>
                    </a:cubicBezTo>
                    <a:cubicBezTo>
                      <a:pt x="631825" y="191141"/>
                      <a:pt x="662207" y="169600"/>
                      <a:pt x="695325" y="153041"/>
                    </a:cubicBezTo>
                    <a:cubicBezTo>
                      <a:pt x="708025" y="146691"/>
                      <a:pt x="721013" y="140887"/>
                      <a:pt x="733425" y="133991"/>
                    </a:cubicBezTo>
                    <a:cubicBezTo>
                      <a:pt x="749609" y="125000"/>
                      <a:pt x="764491" y="113695"/>
                      <a:pt x="781050" y="105416"/>
                    </a:cubicBezTo>
                    <a:cubicBezTo>
                      <a:pt x="859983" y="65949"/>
                      <a:pt x="799544" y="101572"/>
                      <a:pt x="857250" y="76841"/>
                    </a:cubicBezTo>
                    <a:cubicBezTo>
                      <a:pt x="870301" y="71248"/>
                      <a:pt x="882055" y="62777"/>
                      <a:pt x="895350" y="57791"/>
                    </a:cubicBezTo>
                    <a:cubicBezTo>
                      <a:pt x="907607" y="53194"/>
                      <a:pt x="920911" y="52028"/>
                      <a:pt x="933450" y="48266"/>
                    </a:cubicBezTo>
                    <a:cubicBezTo>
                      <a:pt x="952684" y="42496"/>
                      <a:pt x="971550" y="35566"/>
                      <a:pt x="990600" y="29216"/>
                    </a:cubicBezTo>
                    <a:cubicBezTo>
                      <a:pt x="1000125" y="26041"/>
                      <a:pt x="1009149" y="20219"/>
                      <a:pt x="1019175" y="19691"/>
                    </a:cubicBezTo>
                    <a:lnTo>
                      <a:pt x="1200150" y="10166"/>
                    </a:lnTo>
                    <a:cubicBezTo>
                      <a:pt x="1311005" y="-3691"/>
                      <a:pt x="1250752" y="641"/>
                      <a:pt x="1381125" y="641"/>
                    </a:cubicBezTo>
                  </a:path>
                </a:pathLst>
              </a:custGeom>
              <a:noFill/>
              <a:ln w="3175">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100" name="テキスト ボックス 99"/>
              <p:cNvSpPr txBox="1"/>
              <p:nvPr/>
            </p:nvSpPr>
            <p:spPr>
              <a:xfrm>
                <a:off x="6528623" y="1117433"/>
                <a:ext cx="2384602" cy="523220"/>
              </a:xfrm>
              <a:prstGeom prst="rect">
                <a:avLst/>
              </a:prstGeom>
              <a:noFill/>
            </p:spPr>
            <p:txBody>
              <a:bodyPr wrap="square" rtlCol="0">
                <a:spAutoFit/>
              </a:bodyPr>
              <a:lstStyle/>
              <a:p>
                <a:pPr algn="ctr"/>
                <a:r>
                  <a:rPr kumimoji="1" lang="ja-JP" altLang="en-US" sz="28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声をかけたい</a:t>
                </a:r>
              </a:p>
            </p:txBody>
          </p:sp>
          <p:sp>
            <p:nvSpPr>
              <p:cNvPr id="102" name="フリーフォーム 101"/>
              <p:cNvSpPr/>
              <p:nvPr/>
            </p:nvSpPr>
            <p:spPr>
              <a:xfrm>
                <a:off x="6451209" y="110773"/>
                <a:ext cx="2560520" cy="2592110"/>
              </a:xfrm>
              <a:custGeom>
                <a:avLst/>
                <a:gdLst>
                  <a:gd name="connsiteX0" fmla="*/ 2266950 w 2495550"/>
                  <a:gd name="connsiteY0" fmla="*/ 2038350 h 2526339"/>
                  <a:gd name="connsiteX1" fmla="*/ 2219325 w 2495550"/>
                  <a:gd name="connsiteY1" fmla="*/ 2066925 h 2526339"/>
                  <a:gd name="connsiteX2" fmla="*/ 2190750 w 2495550"/>
                  <a:gd name="connsiteY2" fmla="*/ 2095500 h 2526339"/>
                  <a:gd name="connsiteX3" fmla="*/ 2019300 w 2495550"/>
                  <a:gd name="connsiteY3" fmla="*/ 2171700 h 2526339"/>
                  <a:gd name="connsiteX4" fmla="*/ 1895475 w 2495550"/>
                  <a:gd name="connsiteY4" fmla="*/ 2228850 h 2526339"/>
                  <a:gd name="connsiteX5" fmla="*/ 1828800 w 2495550"/>
                  <a:gd name="connsiteY5" fmla="*/ 2247900 h 2526339"/>
                  <a:gd name="connsiteX6" fmla="*/ 1676400 w 2495550"/>
                  <a:gd name="connsiteY6" fmla="*/ 2314575 h 2526339"/>
                  <a:gd name="connsiteX7" fmla="*/ 1609725 w 2495550"/>
                  <a:gd name="connsiteY7" fmla="*/ 2324100 h 2526339"/>
                  <a:gd name="connsiteX8" fmla="*/ 1571625 w 2495550"/>
                  <a:gd name="connsiteY8" fmla="*/ 2333625 h 2526339"/>
                  <a:gd name="connsiteX9" fmla="*/ 1438275 w 2495550"/>
                  <a:gd name="connsiteY9" fmla="*/ 2343150 h 2526339"/>
                  <a:gd name="connsiteX10" fmla="*/ 819150 w 2495550"/>
                  <a:gd name="connsiteY10" fmla="*/ 2333625 h 2526339"/>
                  <a:gd name="connsiteX11" fmla="*/ 742950 w 2495550"/>
                  <a:gd name="connsiteY11" fmla="*/ 2305050 h 2526339"/>
                  <a:gd name="connsiteX12" fmla="*/ 685800 w 2495550"/>
                  <a:gd name="connsiteY12" fmla="*/ 2276475 h 2526339"/>
                  <a:gd name="connsiteX13" fmla="*/ 600075 w 2495550"/>
                  <a:gd name="connsiteY13" fmla="*/ 2238375 h 2526339"/>
                  <a:gd name="connsiteX14" fmla="*/ 571500 w 2495550"/>
                  <a:gd name="connsiteY14" fmla="*/ 2219325 h 2526339"/>
                  <a:gd name="connsiteX15" fmla="*/ 542925 w 2495550"/>
                  <a:gd name="connsiteY15" fmla="*/ 2209800 h 2526339"/>
                  <a:gd name="connsiteX16" fmla="*/ 485775 w 2495550"/>
                  <a:gd name="connsiteY16" fmla="*/ 2181225 h 2526339"/>
                  <a:gd name="connsiteX17" fmla="*/ 438150 w 2495550"/>
                  <a:gd name="connsiteY17" fmla="*/ 2143125 h 2526339"/>
                  <a:gd name="connsiteX18" fmla="*/ 409575 w 2495550"/>
                  <a:gd name="connsiteY18" fmla="*/ 2105025 h 2526339"/>
                  <a:gd name="connsiteX19" fmla="*/ 381000 w 2495550"/>
                  <a:gd name="connsiteY19" fmla="*/ 2085975 h 2526339"/>
                  <a:gd name="connsiteX20" fmla="*/ 314325 w 2495550"/>
                  <a:gd name="connsiteY20" fmla="*/ 2000250 h 2526339"/>
                  <a:gd name="connsiteX21" fmla="*/ 304800 w 2495550"/>
                  <a:gd name="connsiteY21" fmla="*/ 1971675 h 2526339"/>
                  <a:gd name="connsiteX22" fmla="*/ 266700 w 2495550"/>
                  <a:gd name="connsiteY22" fmla="*/ 1914525 h 2526339"/>
                  <a:gd name="connsiteX23" fmla="*/ 247650 w 2495550"/>
                  <a:gd name="connsiteY23" fmla="*/ 1857375 h 2526339"/>
                  <a:gd name="connsiteX24" fmla="*/ 238125 w 2495550"/>
                  <a:gd name="connsiteY24" fmla="*/ 1809750 h 2526339"/>
                  <a:gd name="connsiteX25" fmla="*/ 228600 w 2495550"/>
                  <a:gd name="connsiteY25" fmla="*/ 1781175 h 2526339"/>
                  <a:gd name="connsiteX26" fmla="*/ 219075 w 2495550"/>
                  <a:gd name="connsiteY26" fmla="*/ 1733550 h 2526339"/>
                  <a:gd name="connsiteX27" fmla="*/ 200025 w 2495550"/>
                  <a:gd name="connsiteY27" fmla="*/ 1695450 h 2526339"/>
                  <a:gd name="connsiteX28" fmla="*/ 180975 w 2495550"/>
                  <a:gd name="connsiteY28" fmla="*/ 1609725 h 2526339"/>
                  <a:gd name="connsiteX29" fmla="*/ 161925 w 2495550"/>
                  <a:gd name="connsiteY29" fmla="*/ 1562100 h 2526339"/>
                  <a:gd name="connsiteX30" fmla="*/ 171450 w 2495550"/>
                  <a:gd name="connsiteY30" fmla="*/ 1276350 h 2526339"/>
                  <a:gd name="connsiteX31" fmla="*/ 180975 w 2495550"/>
                  <a:gd name="connsiteY31" fmla="*/ 1247775 h 2526339"/>
                  <a:gd name="connsiteX32" fmla="*/ 209550 w 2495550"/>
                  <a:gd name="connsiteY32" fmla="*/ 1162050 h 2526339"/>
                  <a:gd name="connsiteX33" fmla="*/ 247650 w 2495550"/>
                  <a:gd name="connsiteY33" fmla="*/ 1057275 h 2526339"/>
                  <a:gd name="connsiteX34" fmla="*/ 285750 w 2495550"/>
                  <a:gd name="connsiteY34" fmla="*/ 990600 h 2526339"/>
                  <a:gd name="connsiteX35" fmla="*/ 323850 w 2495550"/>
                  <a:gd name="connsiteY35" fmla="*/ 914400 h 2526339"/>
                  <a:gd name="connsiteX36" fmla="*/ 381000 w 2495550"/>
                  <a:gd name="connsiteY36" fmla="*/ 828675 h 2526339"/>
                  <a:gd name="connsiteX37" fmla="*/ 400050 w 2495550"/>
                  <a:gd name="connsiteY37" fmla="*/ 800100 h 2526339"/>
                  <a:gd name="connsiteX38" fmla="*/ 447675 w 2495550"/>
                  <a:gd name="connsiteY38" fmla="*/ 752475 h 2526339"/>
                  <a:gd name="connsiteX39" fmla="*/ 533400 w 2495550"/>
                  <a:gd name="connsiteY39" fmla="*/ 647700 h 2526339"/>
                  <a:gd name="connsiteX40" fmla="*/ 571500 w 2495550"/>
                  <a:gd name="connsiteY40" fmla="*/ 628650 h 2526339"/>
                  <a:gd name="connsiteX41" fmla="*/ 638175 w 2495550"/>
                  <a:gd name="connsiteY41" fmla="*/ 552450 h 2526339"/>
                  <a:gd name="connsiteX42" fmla="*/ 752475 w 2495550"/>
                  <a:gd name="connsiteY42" fmla="*/ 476250 h 2526339"/>
                  <a:gd name="connsiteX43" fmla="*/ 790575 w 2495550"/>
                  <a:gd name="connsiteY43" fmla="*/ 447675 h 2526339"/>
                  <a:gd name="connsiteX44" fmla="*/ 866775 w 2495550"/>
                  <a:gd name="connsiteY44" fmla="*/ 419100 h 2526339"/>
                  <a:gd name="connsiteX45" fmla="*/ 895350 w 2495550"/>
                  <a:gd name="connsiteY45" fmla="*/ 390525 h 2526339"/>
                  <a:gd name="connsiteX46" fmla="*/ 1009650 w 2495550"/>
                  <a:gd name="connsiteY46" fmla="*/ 352425 h 2526339"/>
                  <a:gd name="connsiteX47" fmla="*/ 1057275 w 2495550"/>
                  <a:gd name="connsiteY47" fmla="*/ 333375 h 2526339"/>
                  <a:gd name="connsiteX48" fmla="*/ 1095375 w 2495550"/>
                  <a:gd name="connsiteY48" fmla="*/ 323850 h 2526339"/>
                  <a:gd name="connsiteX49" fmla="*/ 1162050 w 2495550"/>
                  <a:gd name="connsiteY49" fmla="*/ 304800 h 2526339"/>
                  <a:gd name="connsiteX50" fmla="*/ 1304925 w 2495550"/>
                  <a:gd name="connsiteY50" fmla="*/ 285750 h 2526339"/>
                  <a:gd name="connsiteX51" fmla="*/ 1371600 w 2495550"/>
                  <a:gd name="connsiteY51" fmla="*/ 276225 h 2526339"/>
                  <a:gd name="connsiteX52" fmla="*/ 1428750 w 2495550"/>
                  <a:gd name="connsiteY52" fmla="*/ 266700 h 2526339"/>
                  <a:gd name="connsiteX53" fmla="*/ 1514475 w 2495550"/>
                  <a:gd name="connsiteY53" fmla="*/ 257175 h 2526339"/>
                  <a:gd name="connsiteX54" fmla="*/ 1619250 w 2495550"/>
                  <a:gd name="connsiteY54" fmla="*/ 238125 h 2526339"/>
                  <a:gd name="connsiteX55" fmla="*/ 2000250 w 2495550"/>
                  <a:gd name="connsiteY55" fmla="*/ 257175 h 2526339"/>
                  <a:gd name="connsiteX56" fmla="*/ 2038350 w 2495550"/>
                  <a:gd name="connsiteY56" fmla="*/ 276225 h 2526339"/>
                  <a:gd name="connsiteX57" fmla="*/ 2085975 w 2495550"/>
                  <a:gd name="connsiteY57" fmla="*/ 295275 h 2526339"/>
                  <a:gd name="connsiteX58" fmla="*/ 2152650 w 2495550"/>
                  <a:gd name="connsiteY58" fmla="*/ 323850 h 2526339"/>
                  <a:gd name="connsiteX59" fmla="*/ 2190750 w 2495550"/>
                  <a:gd name="connsiteY59" fmla="*/ 352425 h 2526339"/>
                  <a:gd name="connsiteX60" fmla="*/ 2247900 w 2495550"/>
                  <a:gd name="connsiteY60" fmla="*/ 381000 h 2526339"/>
                  <a:gd name="connsiteX61" fmla="*/ 2305050 w 2495550"/>
                  <a:gd name="connsiteY61" fmla="*/ 447675 h 2526339"/>
                  <a:gd name="connsiteX62" fmla="*/ 2362200 w 2495550"/>
                  <a:gd name="connsiteY62" fmla="*/ 523875 h 2526339"/>
                  <a:gd name="connsiteX63" fmla="*/ 2381250 w 2495550"/>
                  <a:gd name="connsiteY63" fmla="*/ 552450 h 2526339"/>
                  <a:gd name="connsiteX64" fmla="*/ 2400300 w 2495550"/>
                  <a:gd name="connsiteY64" fmla="*/ 609600 h 2526339"/>
                  <a:gd name="connsiteX65" fmla="*/ 2438400 w 2495550"/>
                  <a:gd name="connsiteY65" fmla="*/ 676275 h 2526339"/>
                  <a:gd name="connsiteX66" fmla="*/ 2457450 w 2495550"/>
                  <a:gd name="connsiteY66" fmla="*/ 733425 h 2526339"/>
                  <a:gd name="connsiteX67" fmla="*/ 2486025 w 2495550"/>
                  <a:gd name="connsiteY67" fmla="*/ 800100 h 2526339"/>
                  <a:gd name="connsiteX68" fmla="*/ 2495550 w 2495550"/>
                  <a:gd name="connsiteY68" fmla="*/ 857250 h 2526339"/>
                  <a:gd name="connsiteX69" fmla="*/ 2486025 w 2495550"/>
                  <a:gd name="connsiteY69" fmla="*/ 1247775 h 2526339"/>
                  <a:gd name="connsiteX70" fmla="*/ 2476500 w 2495550"/>
                  <a:gd name="connsiteY70" fmla="*/ 1285875 h 2526339"/>
                  <a:gd name="connsiteX71" fmla="*/ 2457450 w 2495550"/>
                  <a:gd name="connsiteY71" fmla="*/ 1323975 h 2526339"/>
                  <a:gd name="connsiteX72" fmla="*/ 2447925 w 2495550"/>
                  <a:gd name="connsiteY72" fmla="*/ 1371600 h 2526339"/>
                  <a:gd name="connsiteX73" fmla="*/ 2409825 w 2495550"/>
                  <a:gd name="connsiteY73" fmla="*/ 1447800 h 2526339"/>
                  <a:gd name="connsiteX74" fmla="*/ 2362200 w 2495550"/>
                  <a:gd name="connsiteY74" fmla="*/ 1543050 h 2526339"/>
                  <a:gd name="connsiteX75" fmla="*/ 2343150 w 2495550"/>
                  <a:gd name="connsiteY75" fmla="*/ 1581150 h 2526339"/>
                  <a:gd name="connsiteX76" fmla="*/ 2324100 w 2495550"/>
                  <a:gd name="connsiteY76" fmla="*/ 1628775 h 2526339"/>
                  <a:gd name="connsiteX77" fmla="*/ 2286000 w 2495550"/>
                  <a:gd name="connsiteY77" fmla="*/ 1685925 h 2526339"/>
                  <a:gd name="connsiteX78" fmla="*/ 2247900 w 2495550"/>
                  <a:gd name="connsiteY78" fmla="*/ 1762125 h 2526339"/>
                  <a:gd name="connsiteX79" fmla="*/ 2190750 w 2495550"/>
                  <a:gd name="connsiteY79" fmla="*/ 1828800 h 2526339"/>
                  <a:gd name="connsiteX80" fmla="*/ 2133600 w 2495550"/>
                  <a:gd name="connsiteY80" fmla="*/ 1924050 h 2526339"/>
                  <a:gd name="connsiteX81" fmla="*/ 2105025 w 2495550"/>
                  <a:gd name="connsiteY81" fmla="*/ 1952625 h 2526339"/>
                  <a:gd name="connsiteX82" fmla="*/ 2019300 w 2495550"/>
                  <a:gd name="connsiteY82" fmla="*/ 2047875 h 2526339"/>
                  <a:gd name="connsiteX83" fmla="*/ 1981200 w 2495550"/>
                  <a:gd name="connsiteY83" fmla="*/ 2085975 h 2526339"/>
                  <a:gd name="connsiteX84" fmla="*/ 1866900 w 2495550"/>
                  <a:gd name="connsiteY84" fmla="*/ 2209800 h 2526339"/>
                  <a:gd name="connsiteX85" fmla="*/ 1828800 w 2495550"/>
                  <a:gd name="connsiteY85" fmla="*/ 2247900 h 2526339"/>
                  <a:gd name="connsiteX86" fmla="*/ 1800225 w 2495550"/>
                  <a:gd name="connsiteY86" fmla="*/ 2266950 h 2526339"/>
                  <a:gd name="connsiteX87" fmla="*/ 1714500 w 2495550"/>
                  <a:gd name="connsiteY87" fmla="*/ 2333625 h 2526339"/>
                  <a:gd name="connsiteX88" fmla="*/ 1685925 w 2495550"/>
                  <a:gd name="connsiteY88" fmla="*/ 2362200 h 2526339"/>
                  <a:gd name="connsiteX89" fmla="*/ 1647825 w 2495550"/>
                  <a:gd name="connsiteY89" fmla="*/ 2371725 h 2526339"/>
                  <a:gd name="connsiteX90" fmla="*/ 1562100 w 2495550"/>
                  <a:gd name="connsiteY90" fmla="*/ 2428875 h 2526339"/>
                  <a:gd name="connsiteX91" fmla="*/ 1495425 w 2495550"/>
                  <a:gd name="connsiteY91" fmla="*/ 2466975 h 2526339"/>
                  <a:gd name="connsiteX92" fmla="*/ 1457325 w 2495550"/>
                  <a:gd name="connsiteY92" fmla="*/ 2476500 h 2526339"/>
                  <a:gd name="connsiteX93" fmla="*/ 1390650 w 2495550"/>
                  <a:gd name="connsiteY93" fmla="*/ 2495550 h 2526339"/>
                  <a:gd name="connsiteX94" fmla="*/ 1133475 w 2495550"/>
                  <a:gd name="connsiteY94" fmla="*/ 2476500 h 2526339"/>
                  <a:gd name="connsiteX95" fmla="*/ 1009650 w 2495550"/>
                  <a:gd name="connsiteY95" fmla="*/ 2419350 h 2526339"/>
                  <a:gd name="connsiteX96" fmla="*/ 981075 w 2495550"/>
                  <a:gd name="connsiteY96" fmla="*/ 2409825 h 2526339"/>
                  <a:gd name="connsiteX97" fmla="*/ 952500 w 2495550"/>
                  <a:gd name="connsiteY97" fmla="*/ 2390775 h 2526339"/>
                  <a:gd name="connsiteX98" fmla="*/ 904875 w 2495550"/>
                  <a:gd name="connsiteY98" fmla="*/ 2381250 h 2526339"/>
                  <a:gd name="connsiteX99" fmla="*/ 866775 w 2495550"/>
                  <a:gd name="connsiteY99" fmla="*/ 2362200 h 2526339"/>
                  <a:gd name="connsiteX100" fmla="*/ 733425 w 2495550"/>
                  <a:gd name="connsiteY100" fmla="*/ 2305050 h 2526339"/>
                  <a:gd name="connsiteX101" fmla="*/ 676275 w 2495550"/>
                  <a:gd name="connsiteY101" fmla="*/ 2266950 h 2526339"/>
                  <a:gd name="connsiteX102" fmla="*/ 571500 w 2495550"/>
                  <a:gd name="connsiteY102" fmla="*/ 2190750 h 2526339"/>
                  <a:gd name="connsiteX103" fmla="*/ 542925 w 2495550"/>
                  <a:gd name="connsiteY103" fmla="*/ 2162175 h 2526339"/>
                  <a:gd name="connsiteX104" fmla="*/ 466725 w 2495550"/>
                  <a:gd name="connsiteY104" fmla="*/ 2105025 h 2526339"/>
                  <a:gd name="connsiteX105" fmla="*/ 361950 w 2495550"/>
                  <a:gd name="connsiteY105" fmla="*/ 2000250 h 2526339"/>
                  <a:gd name="connsiteX106" fmla="*/ 333375 w 2495550"/>
                  <a:gd name="connsiteY106" fmla="*/ 1971675 h 2526339"/>
                  <a:gd name="connsiteX107" fmla="*/ 304800 w 2495550"/>
                  <a:gd name="connsiteY107" fmla="*/ 1933575 h 2526339"/>
                  <a:gd name="connsiteX108" fmla="*/ 266700 w 2495550"/>
                  <a:gd name="connsiteY108" fmla="*/ 1905000 h 2526339"/>
                  <a:gd name="connsiteX109" fmla="*/ 238125 w 2495550"/>
                  <a:gd name="connsiteY109" fmla="*/ 1876425 h 2526339"/>
                  <a:gd name="connsiteX110" fmla="*/ 190500 w 2495550"/>
                  <a:gd name="connsiteY110" fmla="*/ 1781175 h 2526339"/>
                  <a:gd name="connsiteX111" fmla="*/ 133350 w 2495550"/>
                  <a:gd name="connsiteY111" fmla="*/ 1685925 h 2526339"/>
                  <a:gd name="connsiteX112" fmla="*/ 104775 w 2495550"/>
                  <a:gd name="connsiteY112" fmla="*/ 1619250 h 2526339"/>
                  <a:gd name="connsiteX113" fmla="*/ 66675 w 2495550"/>
                  <a:gd name="connsiteY113" fmla="*/ 1552575 h 2526339"/>
                  <a:gd name="connsiteX114" fmla="*/ 57150 w 2495550"/>
                  <a:gd name="connsiteY114" fmla="*/ 1524000 h 2526339"/>
                  <a:gd name="connsiteX115" fmla="*/ 38100 w 2495550"/>
                  <a:gd name="connsiteY115" fmla="*/ 1476375 h 2526339"/>
                  <a:gd name="connsiteX116" fmla="*/ 19050 w 2495550"/>
                  <a:gd name="connsiteY116" fmla="*/ 1400175 h 2526339"/>
                  <a:gd name="connsiteX117" fmla="*/ 0 w 2495550"/>
                  <a:gd name="connsiteY117" fmla="*/ 1323975 h 2526339"/>
                  <a:gd name="connsiteX118" fmla="*/ 9525 w 2495550"/>
                  <a:gd name="connsiteY118" fmla="*/ 1019175 h 2526339"/>
                  <a:gd name="connsiteX119" fmla="*/ 19050 w 2495550"/>
                  <a:gd name="connsiteY119" fmla="*/ 990600 h 2526339"/>
                  <a:gd name="connsiteX120" fmla="*/ 28575 w 2495550"/>
                  <a:gd name="connsiteY120" fmla="*/ 942975 h 2526339"/>
                  <a:gd name="connsiteX121" fmla="*/ 57150 w 2495550"/>
                  <a:gd name="connsiteY121" fmla="*/ 885825 h 2526339"/>
                  <a:gd name="connsiteX122" fmla="*/ 66675 w 2495550"/>
                  <a:gd name="connsiteY122" fmla="*/ 857250 h 2526339"/>
                  <a:gd name="connsiteX123" fmla="*/ 85725 w 2495550"/>
                  <a:gd name="connsiteY123" fmla="*/ 828675 h 2526339"/>
                  <a:gd name="connsiteX124" fmla="*/ 104775 w 2495550"/>
                  <a:gd name="connsiteY124" fmla="*/ 781050 h 2526339"/>
                  <a:gd name="connsiteX125" fmla="*/ 161925 w 2495550"/>
                  <a:gd name="connsiteY125" fmla="*/ 695325 h 2526339"/>
                  <a:gd name="connsiteX126" fmla="*/ 247650 w 2495550"/>
                  <a:gd name="connsiteY126" fmla="*/ 581025 h 2526339"/>
                  <a:gd name="connsiteX127" fmla="*/ 342900 w 2495550"/>
                  <a:gd name="connsiteY127" fmla="*/ 495300 h 2526339"/>
                  <a:gd name="connsiteX128" fmla="*/ 381000 w 2495550"/>
                  <a:gd name="connsiteY128" fmla="*/ 457200 h 2526339"/>
                  <a:gd name="connsiteX129" fmla="*/ 409575 w 2495550"/>
                  <a:gd name="connsiteY129" fmla="*/ 419100 h 2526339"/>
                  <a:gd name="connsiteX130" fmla="*/ 447675 w 2495550"/>
                  <a:gd name="connsiteY130" fmla="*/ 409575 h 2526339"/>
                  <a:gd name="connsiteX131" fmla="*/ 485775 w 2495550"/>
                  <a:gd name="connsiteY131" fmla="*/ 371475 h 2526339"/>
                  <a:gd name="connsiteX132" fmla="*/ 542925 w 2495550"/>
                  <a:gd name="connsiteY132" fmla="*/ 333375 h 2526339"/>
                  <a:gd name="connsiteX133" fmla="*/ 561975 w 2495550"/>
                  <a:gd name="connsiteY133" fmla="*/ 304800 h 2526339"/>
                  <a:gd name="connsiteX134" fmla="*/ 590550 w 2495550"/>
                  <a:gd name="connsiteY134" fmla="*/ 295275 h 2526339"/>
                  <a:gd name="connsiteX135" fmla="*/ 666750 w 2495550"/>
                  <a:gd name="connsiteY135" fmla="*/ 247650 h 2526339"/>
                  <a:gd name="connsiteX136" fmla="*/ 666750 w 2495550"/>
                  <a:gd name="connsiteY136" fmla="*/ 247650 h 2526339"/>
                  <a:gd name="connsiteX137" fmla="*/ 695325 w 2495550"/>
                  <a:gd name="connsiteY137" fmla="*/ 219075 h 2526339"/>
                  <a:gd name="connsiteX138" fmla="*/ 762000 w 2495550"/>
                  <a:gd name="connsiteY138" fmla="*/ 190500 h 2526339"/>
                  <a:gd name="connsiteX139" fmla="*/ 838200 w 2495550"/>
                  <a:gd name="connsiteY139" fmla="*/ 171450 h 2526339"/>
                  <a:gd name="connsiteX140" fmla="*/ 885825 w 2495550"/>
                  <a:gd name="connsiteY140" fmla="*/ 152400 h 2526339"/>
                  <a:gd name="connsiteX141" fmla="*/ 933450 w 2495550"/>
                  <a:gd name="connsiteY141" fmla="*/ 142875 h 2526339"/>
                  <a:gd name="connsiteX142" fmla="*/ 1028700 w 2495550"/>
                  <a:gd name="connsiteY142" fmla="*/ 123825 h 2526339"/>
                  <a:gd name="connsiteX143" fmla="*/ 1076325 w 2495550"/>
                  <a:gd name="connsiteY143" fmla="*/ 114300 h 2526339"/>
                  <a:gd name="connsiteX144" fmla="*/ 1200150 w 2495550"/>
                  <a:gd name="connsiteY144" fmla="*/ 104775 h 2526339"/>
                  <a:gd name="connsiteX145" fmla="*/ 1466850 w 2495550"/>
                  <a:gd name="connsiteY145" fmla="*/ 114300 h 2526339"/>
                  <a:gd name="connsiteX146" fmla="*/ 1533525 w 2495550"/>
                  <a:gd name="connsiteY146" fmla="*/ 123825 h 2526339"/>
                  <a:gd name="connsiteX147" fmla="*/ 1619250 w 2495550"/>
                  <a:gd name="connsiteY147" fmla="*/ 142875 h 2526339"/>
                  <a:gd name="connsiteX148" fmla="*/ 1676400 w 2495550"/>
                  <a:gd name="connsiteY148" fmla="*/ 161925 h 2526339"/>
                  <a:gd name="connsiteX149" fmla="*/ 1771650 w 2495550"/>
                  <a:gd name="connsiteY149" fmla="*/ 190500 h 2526339"/>
                  <a:gd name="connsiteX150" fmla="*/ 1838325 w 2495550"/>
                  <a:gd name="connsiteY150" fmla="*/ 219075 h 2526339"/>
                  <a:gd name="connsiteX151" fmla="*/ 1866900 w 2495550"/>
                  <a:gd name="connsiteY151" fmla="*/ 247650 h 2526339"/>
                  <a:gd name="connsiteX152" fmla="*/ 1895475 w 2495550"/>
                  <a:gd name="connsiteY152" fmla="*/ 266700 h 2526339"/>
                  <a:gd name="connsiteX153" fmla="*/ 1943100 w 2495550"/>
                  <a:gd name="connsiteY153" fmla="*/ 304800 h 2526339"/>
                  <a:gd name="connsiteX154" fmla="*/ 2028825 w 2495550"/>
                  <a:gd name="connsiteY154" fmla="*/ 371475 h 2526339"/>
                  <a:gd name="connsiteX155" fmla="*/ 2057400 w 2495550"/>
                  <a:gd name="connsiteY155" fmla="*/ 409575 h 2526339"/>
                  <a:gd name="connsiteX156" fmla="*/ 2133600 w 2495550"/>
                  <a:gd name="connsiteY156" fmla="*/ 485775 h 2526339"/>
                  <a:gd name="connsiteX157" fmla="*/ 2171700 w 2495550"/>
                  <a:gd name="connsiteY157" fmla="*/ 533400 h 2526339"/>
                  <a:gd name="connsiteX158" fmla="*/ 2200275 w 2495550"/>
                  <a:gd name="connsiteY158" fmla="*/ 581025 h 2526339"/>
                  <a:gd name="connsiteX159" fmla="*/ 2238375 w 2495550"/>
                  <a:gd name="connsiteY159" fmla="*/ 638175 h 2526339"/>
                  <a:gd name="connsiteX160" fmla="*/ 2257425 w 2495550"/>
                  <a:gd name="connsiteY160" fmla="*/ 676275 h 2526339"/>
                  <a:gd name="connsiteX161" fmla="*/ 2295525 w 2495550"/>
                  <a:gd name="connsiteY161" fmla="*/ 733425 h 2526339"/>
                  <a:gd name="connsiteX162" fmla="*/ 2314575 w 2495550"/>
                  <a:gd name="connsiteY162" fmla="*/ 771525 h 2526339"/>
                  <a:gd name="connsiteX163" fmla="*/ 2324100 w 2495550"/>
                  <a:gd name="connsiteY163" fmla="*/ 800100 h 2526339"/>
                  <a:gd name="connsiteX164" fmla="*/ 2343150 w 2495550"/>
                  <a:gd name="connsiteY164" fmla="*/ 828675 h 2526339"/>
                  <a:gd name="connsiteX165" fmla="*/ 2362200 w 2495550"/>
                  <a:gd name="connsiteY165" fmla="*/ 885825 h 2526339"/>
                  <a:gd name="connsiteX166" fmla="*/ 2371725 w 2495550"/>
                  <a:gd name="connsiteY166" fmla="*/ 914400 h 2526339"/>
                  <a:gd name="connsiteX167" fmla="*/ 2390775 w 2495550"/>
                  <a:gd name="connsiteY167" fmla="*/ 1000125 h 2526339"/>
                  <a:gd name="connsiteX168" fmla="*/ 2381250 w 2495550"/>
                  <a:gd name="connsiteY168" fmla="*/ 1276350 h 2526339"/>
                  <a:gd name="connsiteX169" fmla="*/ 2371725 w 2495550"/>
                  <a:gd name="connsiteY169" fmla="*/ 1314450 h 2526339"/>
                  <a:gd name="connsiteX170" fmla="*/ 2362200 w 2495550"/>
                  <a:gd name="connsiteY170" fmla="*/ 1371600 h 2526339"/>
                  <a:gd name="connsiteX171" fmla="*/ 2343150 w 2495550"/>
                  <a:gd name="connsiteY171" fmla="*/ 1400175 h 2526339"/>
                  <a:gd name="connsiteX172" fmla="*/ 2314575 w 2495550"/>
                  <a:gd name="connsiteY172" fmla="*/ 1476375 h 2526339"/>
                  <a:gd name="connsiteX173" fmla="*/ 2305050 w 2495550"/>
                  <a:gd name="connsiteY173" fmla="*/ 1504950 h 2526339"/>
                  <a:gd name="connsiteX174" fmla="*/ 2286000 w 2495550"/>
                  <a:gd name="connsiteY174" fmla="*/ 1552575 h 2526339"/>
                  <a:gd name="connsiteX175" fmla="*/ 2266950 w 2495550"/>
                  <a:gd name="connsiteY175" fmla="*/ 1581150 h 2526339"/>
                  <a:gd name="connsiteX176" fmla="*/ 2209800 w 2495550"/>
                  <a:gd name="connsiteY176" fmla="*/ 1676400 h 2526339"/>
                  <a:gd name="connsiteX177" fmla="*/ 2114550 w 2495550"/>
                  <a:gd name="connsiteY177" fmla="*/ 1771650 h 2526339"/>
                  <a:gd name="connsiteX178" fmla="*/ 2076450 w 2495550"/>
                  <a:gd name="connsiteY178" fmla="*/ 1809750 h 2526339"/>
                  <a:gd name="connsiteX179" fmla="*/ 2028825 w 2495550"/>
                  <a:gd name="connsiteY179" fmla="*/ 1866900 h 2526339"/>
                  <a:gd name="connsiteX180" fmla="*/ 2000250 w 2495550"/>
                  <a:gd name="connsiteY180" fmla="*/ 1885950 h 2526339"/>
                  <a:gd name="connsiteX181" fmla="*/ 1933575 w 2495550"/>
                  <a:gd name="connsiteY181" fmla="*/ 1952625 h 2526339"/>
                  <a:gd name="connsiteX182" fmla="*/ 1895475 w 2495550"/>
                  <a:gd name="connsiteY182" fmla="*/ 1971675 h 2526339"/>
                  <a:gd name="connsiteX183" fmla="*/ 1847850 w 2495550"/>
                  <a:gd name="connsiteY183" fmla="*/ 2000250 h 2526339"/>
                  <a:gd name="connsiteX184" fmla="*/ 1790700 w 2495550"/>
                  <a:gd name="connsiteY184" fmla="*/ 2038350 h 2526339"/>
                  <a:gd name="connsiteX185" fmla="*/ 1771650 w 2495550"/>
                  <a:gd name="connsiteY185" fmla="*/ 2066925 h 2526339"/>
                  <a:gd name="connsiteX186" fmla="*/ 1695450 w 2495550"/>
                  <a:gd name="connsiteY186" fmla="*/ 2114550 h 2526339"/>
                  <a:gd name="connsiteX187" fmla="*/ 1666875 w 2495550"/>
                  <a:gd name="connsiteY187" fmla="*/ 2133600 h 2526339"/>
                  <a:gd name="connsiteX188" fmla="*/ 1628775 w 2495550"/>
                  <a:gd name="connsiteY188" fmla="*/ 2152650 h 2526339"/>
                  <a:gd name="connsiteX189" fmla="*/ 1552575 w 2495550"/>
                  <a:gd name="connsiteY189" fmla="*/ 2209800 h 2526339"/>
                  <a:gd name="connsiteX190" fmla="*/ 1524000 w 2495550"/>
                  <a:gd name="connsiteY190" fmla="*/ 2219325 h 2526339"/>
                  <a:gd name="connsiteX191" fmla="*/ 1438275 w 2495550"/>
                  <a:gd name="connsiteY191" fmla="*/ 2257425 h 2526339"/>
                  <a:gd name="connsiteX192" fmla="*/ 1409700 w 2495550"/>
                  <a:gd name="connsiteY192" fmla="*/ 2266950 h 2526339"/>
                  <a:gd name="connsiteX193" fmla="*/ 1371600 w 2495550"/>
                  <a:gd name="connsiteY193" fmla="*/ 2286000 h 2526339"/>
                  <a:gd name="connsiteX194" fmla="*/ 1343025 w 2495550"/>
                  <a:gd name="connsiteY194" fmla="*/ 2305050 h 2526339"/>
                  <a:gd name="connsiteX195" fmla="*/ 1219200 w 2495550"/>
                  <a:gd name="connsiteY195" fmla="*/ 2333625 h 2526339"/>
                  <a:gd name="connsiteX196" fmla="*/ 1190625 w 2495550"/>
                  <a:gd name="connsiteY196" fmla="*/ 2343150 h 2526339"/>
                  <a:gd name="connsiteX197" fmla="*/ 1019175 w 2495550"/>
                  <a:gd name="connsiteY197" fmla="*/ 2362200 h 2526339"/>
                  <a:gd name="connsiteX198" fmla="*/ 942975 w 2495550"/>
                  <a:gd name="connsiteY198" fmla="*/ 2371725 h 2526339"/>
                  <a:gd name="connsiteX199" fmla="*/ 809625 w 2495550"/>
                  <a:gd name="connsiteY199" fmla="*/ 2362200 h 2526339"/>
                  <a:gd name="connsiteX200" fmla="*/ 771525 w 2495550"/>
                  <a:gd name="connsiteY200" fmla="*/ 2333625 h 2526339"/>
                  <a:gd name="connsiteX201" fmla="*/ 742950 w 2495550"/>
                  <a:gd name="connsiteY201" fmla="*/ 2324100 h 2526339"/>
                  <a:gd name="connsiteX202" fmla="*/ 609600 w 2495550"/>
                  <a:gd name="connsiteY202" fmla="*/ 2209800 h 2526339"/>
                  <a:gd name="connsiteX203" fmla="*/ 581025 w 2495550"/>
                  <a:gd name="connsiteY203" fmla="*/ 2190750 h 2526339"/>
                  <a:gd name="connsiteX204" fmla="*/ 504825 w 2495550"/>
                  <a:gd name="connsiteY204" fmla="*/ 2114550 h 2526339"/>
                  <a:gd name="connsiteX205" fmla="*/ 476250 w 2495550"/>
                  <a:gd name="connsiteY205" fmla="*/ 2085975 h 2526339"/>
                  <a:gd name="connsiteX206" fmla="*/ 447675 w 2495550"/>
                  <a:gd name="connsiteY206" fmla="*/ 2057400 h 2526339"/>
                  <a:gd name="connsiteX207" fmla="*/ 390525 w 2495550"/>
                  <a:gd name="connsiteY207" fmla="*/ 1981200 h 2526339"/>
                  <a:gd name="connsiteX208" fmla="*/ 342900 w 2495550"/>
                  <a:gd name="connsiteY208" fmla="*/ 1914525 h 2526339"/>
                  <a:gd name="connsiteX209" fmla="*/ 333375 w 2495550"/>
                  <a:gd name="connsiteY209" fmla="*/ 1876425 h 2526339"/>
                  <a:gd name="connsiteX210" fmla="*/ 314325 w 2495550"/>
                  <a:gd name="connsiteY210" fmla="*/ 1847850 h 2526339"/>
                  <a:gd name="connsiteX211" fmla="*/ 285750 w 2495550"/>
                  <a:gd name="connsiteY211" fmla="*/ 1800225 h 2526339"/>
                  <a:gd name="connsiteX212" fmla="*/ 266700 w 2495550"/>
                  <a:gd name="connsiteY212" fmla="*/ 1752600 h 2526339"/>
                  <a:gd name="connsiteX213" fmla="*/ 209550 w 2495550"/>
                  <a:gd name="connsiteY213" fmla="*/ 1647825 h 2526339"/>
                  <a:gd name="connsiteX214" fmla="*/ 200025 w 2495550"/>
                  <a:gd name="connsiteY214" fmla="*/ 1609725 h 2526339"/>
                  <a:gd name="connsiteX215" fmla="*/ 152400 w 2495550"/>
                  <a:gd name="connsiteY215" fmla="*/ 1504950 h 2526339"/>
                  <a:gd name="connsiteX216" fmla="*/ 142875 w 2495550"/>
                  <a:gd name="connsiteY216" fmla="*/ 1438275 h 2526339"/>
                  <a:gd name="connsiteX217" fmla="*/ 123825 w 2495550"/>
                  <a:gd name="connsiteY217" fmla="*/ 1171575 h 2526339"/>
                  <a:gd name="connsiteX218" fmla="*/ 152400 w 2495550"/>
                  <a:gd name="connsiteY218" fmla="*/ 781050 h 2526339"/>
                  <a:gd name="connsiteX219" fmla="*/ 161925 w 2495550"/>
                  <a:gd name="connsiteY219" fmla="*/ 752475 h 2526339"/>
                  <a:gd name="connsiteX220" fmla="*/ 171450 w 2495550"/>
                  <a:gd name="connsiteY220" fmla="*/ 714375 h 2526339"/>
                  <a:gd name="connsiteX221" fmla="*/ 190500 w 2495550"/>
                  <a:gd name="connsiteY221" fmla="*/ 638175 h 2526339"/>
                  <a:gd name="connsiteX222" fmla="*/ 209550 w 2495550"/>
                  <a:gd name="connsiteY222" fmla="*/ 609600 h 2526339"/>
                  <a:gd name="connsiteX223" fmla="*/ 228600 w 2495550"/>
                  <a:gd name="connsiteY223" fmla="*/ 561975 h 2526339"/>
                  <a:gd name="connsiteX224" fmla="*/ 238125 w 2495550"/>
                  <a:gd name="connsiteY224" fmla="*/ 533400 h 2526339"/>
                  <a:gd name="connsiteX225" fmla="*/ 266700 w 2495550"/>
                  <a:gd name="connsiteY225" fmla="*/ 504825 h 2526339"/>
                  <a:gd name="connsiteX226" fmla="*/ 276225 w 2495550"/>
                  <a:gd name="connsiteY226" fmla="*/ 466725 h 2526339"/>
                  <a:gd name="connsiteX227" fmla="*/ 333375 w 2495550"/>
                  <a:gd name="connsiteY227" fmla="*/ 361950 h 2526339"/>
                  <a:gd name="connsiteX228" fmla="*/ 361950 w 2495550"/>
                  <a:gd name="connsiteY228" fmla="*/ 323850 h 2526339"/>
                  <a:gd name="connsiteX229" fmla="*/ 381000 w 2495550"/>
                  <a:gd name="connsiteY229" fmla="*/ 285750 h 2526339"/>
                  <a:gd name="connsiteX230" fmla="*/ 419100 w 2495550"/>
                  <a:gd name="connsiteY230" fmla="*/ 247650 h 2526339"/>
                  <a:gd name="connsiteX231" fmla="*/ 514350 w 2495550"/>
                  <a:gd name="connsiteY231" fmla="*/ 142875 h 2526339"/>
                  <a:gd name="connsiteX232" fmla="*/ 590550 w 2495550"/>
                  <a:gd name="connsiteY232" fmla="*/ 95250 h 2526339"/>
                  <a:gd name="connsiteX233" fmla="*/ 666750 w 2495550"/>
                  <a:gd name="connsiteY233" fmla="*/ 66675 h 2526339"/>
                  <a:gd name="connsiteX234" fmla="*/ 704850 w 2495550"/>
                  <a:gd name="connsiteY234" fmla="*/ 47625 h 2526339"/>
                  <a:gd name="connsiteX235" fmla="*/ 771525 w 2495550"/>
                  <a:gd name="connsiteY235" fmla="*/ 28575 h 2526339"/>
                  <a:gd name="connsiteX236" fmla="*/ 904875 w 2495550"/>
                  <a:gd name="connsiteY236" fmla="*/ 0 h 2526339"/>
                  <a:gd name="connsiteX237" fmla="*/ 1200150 w 2495550"/>
                  <a:gd name="connsiteY237" fmla="*/ 9525 h 2526339"/>
                  <a:gd name="connsiteX238" fmla="*/ 1257300 w 2495550"/>
                  <a:gd name="connsiteY238" fmla="*/ 28575 h 2526339"/>
                  <a:gd name="connsiteX239" fmla="*/ 1362075 w 2495550"/>
                  <a:gd name="connsiteY239" fmla="*/ 57150 h 2526339"/>
                  <a:gd name="connsiteX240" fmla="*/ 1438275 w 2495550"/>
                  <a:gd name="connsiteY240" fmla="*/ 85725 h 2526339"/>
                  <a:gd name="connsiteX241" fmla="*/ 1514475 w 2495550"/>
                  <a:gd name="connsiteY241" fmla="*/ 123825 h 2526339"/>
                  <a:gd name="connsiteX242" fmla="*/ 1552575 w 2495550"/>
                  <a:gd name="connsiteY242" fmla="*/ 142875 h 2526339"/>
                  <a:gd name="connsiteX243" fmla="*/ 1581150 w 2495550"/>
                  <a:gd name="connsiteY243" fmla="*/ 161925 h 2526339"/>
                  <a:gd name="connsiteX244" fmla="*/ 1609725 w 2495550"/>
                  <a:gd name="connsiteY244" fmla="*/ 171450 h 2526339"/>
                  <a:gd name="connsiteX245" fmla="*/ 1638300 w 2495550"/>
                  <a:gd name="connsiteY245" fmla="*/ 200025 h 2526339"/>
                  <a:gd name="connsiteX246" fmla="*/ 1676400 w 2495550"/>
                  <a:gd name="connsiteY246" fmla="*/ 219075 h 2526339"/>
                  <a:gd name="connsiteX247" fmla="*/ 1790700 w 2495550"/>
                  <a:gd name="connsiteY247" fmla="*/ 304800 h 2526339"/>
                  <a:gd name="connsiteX248" fmla="*/ 1838325 w 2495550"/>
                  <a:gd name="connsiteY248" fmla="*/ 352425 h 2526339"/>
                  <a:gd name="connsiteX249" fmla="*/ 1866900 w 2495550"/>
                  <a:gd name="connsiteY249" fmla="*/ 381000 h 2526339"/>
                  <a:gd name="connsiteX250" fmla="*/ 1924050 w 2495550"/>
                  <a:gd name="connsiteY250" fmla="*/ 428625 h 2526339"/>
                  <a:gd name="connsiteX251" fmla="*/ 1952625 w 2495550"/>
                  <a:gd name="connsiteY251" fmla="*/ 457200 h 2526339"/>
                  <a:gd name="connsiteX252" fmla="*/ 2019300 w 2495550"/>
                  <a:gd name="connsiteY252" fmla="*/ 542925 h 2526339"/>
                  <a:gd name="connsiteX253" fmla="*/ 2057400 w 2495550"/>
                  <a:gd name="connsiteY253" fmla="*/ 571500 h 2526339"/>
                  <a:gd name="connsiteX254" fmla="*/ 2095500 w 2495550"/>
                  <a:gd name="connsiteY254" fmla="*/ 619125 h 2526339"/>
                  <a:gd name="connsiteX255" fmla="*/ 2114550 w 2495550"/>
                  <a:gd name="connsiteY255" fmla="*/ 657225 h 2526339"/>
                  <a:gd name="connsiteX256" fmla="*/ 2133600 w 2495550"/>
                  <a:gd name="connsiteY256" fmla="*/ 685800 h 2526339"/>
                  <a:gd name="connsiteX257" fmla="*/ 2152650 w 2495550"/>
                  <a:gd name="connsiteY257" fmla="*/ 723900 h 2526339"/>
                  <a:gd name="connsiteX258" fmla="*/ 2171700 w 2495550"/>
                  <a:gd name="connsiteY258" fmla="*/ 752475 h 2526339"/>
                  <a:gd name="connsiteX259" fmla="*/ 2200275 w 2495550"/>
                  <a:gd name="connsiteY259" fmla="*/ 809625 h 2526339"/>
                  <a:gd name="connsiteX260" fmla="*/ 2219325 w 2495550"/>
                  <a:gd name="connsiteY260" fmla="*/ 914400 h 2526339"/>
                  <a:gd name="connsiteX261" fmla="*/ 2238375 w 2495550"/>
                  <a:gd name="connsiteY261" fmla="*/ 990600 h 2526339"/>
                  <a:gd name="connsiteX262" fmla="*/ 2247900 w 2495550"/>
                  <a:gd name="connsiteY262" fmla="*/ 1066800 h 2526339"/>
                  <a:gd name="connsiteX263" fmla="*/ 2238375 w 2495550"/>
                  <a:gd name="connsiteY263" fmla="*/ 1314450 h 2526339"/>
                  <a:gd name="connsiteX264" fmla="*/ 2219325 w 2495550"/>
                  <a:gd name="connsiteY264" fmla="*/ 1390650 h 2526339"/>
                  <a:gd name="connsiteX265" fmla="*/ 2200275 w 2495550"/>
                  <a:gd name="connsiteY265" fmla="*/ 1438275 h 2526339"/>
                  <a:gd name="connsiteX266" fmla="*/ 2181225 w 2495550"/>
                  <a:gd name="connsiteY266" fmla="*/ 1504950 h 2526339"/>
                  <a:gd name="connsiteX267" fmla="*/ 2162175 w 2495550"/>
                  <a:gd name="connsiteY267" fmla="*/ 1533525 h 2526339"/>
                  <a:gd name="connsiteX268" fmla="*/ 2143125 w 2495550"/>
                  <a:gd name="connsiteY268" fmla="*/ 1571625 h 2526339"/>
                  <a:gd name="connsiteX269" fmla="*/ 2105025 w 2495550"/>
                  <a:gd name="connsiteY269" fmla="*/ 1628775 h 2526339"/>
                  <a:gd name="connsiteX270" fmla="*/ 2085975 w 2495550"/>
                  <a:gd name="connsiteY270" fmla="*/ 1657350 h 2526339"/>
                  <a:gd name="connsiteX271" fmla="*/ 2057400 w 2495550"/>
                  <a:gd name="connsiteY271" fmla="*/ 1685925 h 2526339"/>
                  <a:gd name="connsiteX272" fmla="*/ 2000250 w 2495550"/>
                  <a:gd name="connsiteY272" fmla="*/ 1752600 h 2526339"/>
                  <a:gd name="connsiteX273" fmla="*/ 1943100 w 2495550"/>
                  <a:gd name="connsiteY273" fmla="*/ 1828800 h 2526339"/>
                  <a:gd name="connsiteX274" fmla="*/ 1876425 w 2495550"/>
                  <a:gd name="connsiteY274" fmla="*/ 1895475 h 2526339"/>
                  <a:gd name="connsiteX275" fmla="*/ 1847850 w 2495550"/>
                  <a:gd name="connsiteY275" fmla="*/ 1924050 h 2526339"/>
                  <a:gd name="connsiteX276" fmla="*/ 1800225 w 2495550"/>
                  <a:gd name="connsiteY276" fmla="*/ 1981200 h 2526339"/>
                  <a:gd name="connsiteX277" fmla="*/ 1771650 w 2495550"/>
                  <a:gd name="connsiteY277" fmla="*/ 2019300 h 2526339"/>
                  <a:gd name="connsiteX278" fmla="*/ 1685925 w 2495550"/>
                  <a:gd name="connsiteY278" fmla="*/ 2105025 h 2526339"/>
                  <a:gd name="connsiteX279" fmla="*/ 1619250 w 2495550"/>
                  <a:gd name="connsiteY279" fmla="*/ 2171700 h 2526339"/>
                  <a:gd name="connsiteX280" fmla="*/ 1590675 w 2495550"/>
                  <a:gd name="connsiteY280" fmla="*/ 2200275 h 2526339"/>
                  <a:gd name="connsiteX281" fmla="*/ 1476375 w 2495550"/>
                  <a:gd name="connsiteY281" fmla="*/ 2276475 h 2526339"/>
                  <a:gd name="connsiteX282" fmla="*/ 1447800 w 2495550"/>
                  <a:gd name="connsiteY282" fmla="*/ 2295525 h 2526339"/>
                  <a:gd name="connsiteX283" fmla="*/ 1419225 w 2495550"/>
                  <a:gd name="connsiteY283" fmla="*/ 2314575 h 2526339"/>
                  <a:gd name="connsiteX284" fmla="*/ 1323975 w 2495550"/>
                  <a:gd name="connsiteY284" fmla="*/ 2381250 h 2526339"/>
                  <a:gd name="connsiteX285" fmla="*/ 1295400 w 2495550"/>
                  <a:gd name="connsiteY285" fmla="*/ 2400300 h 2526339"/>
                  <a:gd name="connsiteX286" fmla="*/ 1266825 w 2495550"/>
                  <a:gd name="connsiteY286" fmla="*/ 2419350 h 2526339"/>
                  <a:gd name="connsiteX287" fmla="*/ 1171575 w 2495550"/>
                  <a:gd name="connsiteY287" fmla="*/ 2447925 h 2526339"/>
                  <a:gd name="connsiteX288" fmla="*/ 1133475 w 2495550"/>
                  <a:gd name="connsiteY288" fmla="*/ 2466975 h 2526339"/>
                  <a:gd name="connsiteX289" fmla="*/ 1104900 w 2495550"/>
                  <a:gd name="connsiteY289" fmla="*/ 2486025 h 2526339"/>
                  <a:gd name="connsiteX290" fmla="*/ 1009650 w 2495550"/>
                  <a:gd name="connsiteY290" fmla="*/ 2505075 h 2526339"/>
                  <a:gd name="connsiteX291" fmla="*/ 866775 w 2495550"/>
                  <a:gd name="connsiteY291" fmla="*/ 2524125 h 2526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Lst>
                <a:rect l="l" t="t" r="r" b="b"/>
                <a:pathLst>
                  <a:path w="2495550" h="2526339">
                    <a:moveTo>
                      <a:pt x="2266950" y="2038350"/>
                    </a:moveTo>
                    <a:cubicBezTo>
                      <a:pt x="2251075" y="2047875"/>
                      <a:pt x="2234136" y="2055817"/>
                      <a:pt x="2219325" y="2066925"/>
                    </a:cubicBezTo>
                    <a:cubicBezTo>
                      <a:pt x="2208549" y="2075007"/>
                      <a:pt x="2202222" y="2088440"/>
                      <a:pt x="2190750" y="2095500"/>
                    </a:cubicBezTo>
                    <a:cubicBezTo>
                      <a:pt x="2103987" y="2148892"/>
                      <a:pt x="2103709" y="2135525"/>
                      <a:pt x="2019300" y="2171700"/>
                    </a:cubicBezTo>
                    <a:cubicBezTo>
                      <a:pt x="1937718" y="2206664"/>
                      <a:pt x="1984910" y="2196909"/>
                      <a:pt x="1895475" y="2228850"/>
                    </a:cubicBezTo>
                    <a:cubicBezTo>
                      <a:pt x="1873707" y="2236624"/>
                      <a:pt x="1850374" y="2239602"/>
                      <a:pt x="1828800" y="2247900"/>
                    </a:cubicBezTo>
                    <a:cubicBezTo>
                      <a:pt x="1775392" y="2268442"/>
                      <a:pt x="1736311" y="2306016"/>
                      <a:pt x="1676400" y="2314575"/>
                    </a:cubicBezTo>
                    <a:cubicBezTo>
                      <a:pt x="1654175" y="2317750"/>
                      <a:pt x="1631814" y="2320084"/>
                      <a:pt x="1609725" y="2324100"/>
                    </a:cubicBezTo>
                    <a:cubicBezTo>
                      <a:pt x="1596845" y="2326442"/>
                      <a:pt x="1584636" y="2332179"/>
                      <a:pt x="1571625" y="2333625"/>
                    </a:cubicBezTo>
                    <a:cubicBezTo>
                      <a:pt x="1527334" y="2338546"/>
                      <a:pt x="1482725" y="2339975"/>
                      <a:pt x="1438275" y="2343150"/>
                    </a:cubicBezTo>
                    <a:lnTo>
                      <a:pt x="819150" y="2333625"/>
                    </a:lnTo>
                    <a:cubicBezTo>
                      <a:pt x="766907" y="2332132"/>
                      <a:pt x="780323" y="2325813"/>
                      <a:pt x="742950" y="2305050"/>
                    </a:cubicBezTo>
                    <a:cubicBezTo>
                      <a:pt x="724332" y="2294707"/>
                      <a:pt x="705263" y="2285125"/>
                      <a:pt x="685800" y="2276475"/>
                    </a:cubicBezTo>
                    <a:cubicBezTo>
                      <a:pt x="603826" y="2240042"/>
                      <a:pt x="736619" y="2314233"/>
                      <a:pt x="600075" y="2238375"/>
                    </a:cubicBezTo>
                    <a:cubicBezTo>
                      <a:pt x="590068" y="2232816"/>
                      <a:pt x="581739" y="2224445"/>
                      <a:pt x="571500" y="2219325"/>
                    </a:cubicBezTo>
                    <a:cubicBezTo>
                      <a:pt x="562520" y="2214835"/>
                      <a:pt x="552100" y="2213878"/>
                      <a:pt x="542925" y="2209800"/>
                    </a:cubicBezTo>
                    <a:cubicBezTo>
                      <a:pt x="523462" y="2201150"/>
                      <a:pt x="504825" y="2190750"/>
                      <a:pt x="485775" y="2181225"/>
                    </a:cubicBezTo>
                    <a:cubicBezTo>
                      <a:pt x="427433" y="2093713"/>
                      <a:pt x="507162" y="2200635"/>
                      <a:pt x="438150" y="2143125"/>
                    </a:cubicBezTo>
                    <a:cubicBezTo>
                      <a:pt x="425954" y="2132962"/>
                      <a:pt x="420800" y="2116250"/>
                      <a:pt x="409575" y="2105025"/>
                    </a:cubicBezTo>
                    <a:cubicBezTo>
                      <a:pt x="401480" y="2096930"/>
                      <a:pt x="388701" y="2094446"/>
                      <a:pt x="381000" y="2085975"/>
                    </a:cubicBezTo>
                    <a:cubicBezTo>
                      <a:pt x="356649" y="2059189"/>
                      <a:pt x="314325" y="2000250"/>
                      <a:pt x="314325" y="2000250"/>
                    </a:cubicBezTo>
                    <a:cubicBezTo>
                      <a:pt x="311150" y="1990725"/>
                      <a:pt x="309676" y="1980452"/>
                      <a:pt x="304800" y="1971675"/>
                    </a:cubicBezTo>
                    <a:cubicBezTo>
                      <a:pt x="293681" y="1951661"/>
                      <a:pt x="273940" y="1936245"/>
                      <a:pt x="266700" y="1914525"/>
                    </a:cubicBezTo>
                    <a:cubicBezTo>
                      <a:pt x="260350" y="1895475"/>
                      <a:pt x="251588" y="1877066"/>
                      <a:pt x="247650" y="1857375"/>
                    </a:cubicBezTo>
                    <a:cubicBezTo>
                      <a:pt x="244475" y="1841500"/>
                      <a:pt x="242052" y="1825456"/>
                      <a:pt x="238125" y="1809750"/>
                    </a:cubicBezTo>
                    <a:cubicBezTo>
                      <a:pt x="235690" y="1800010"/>
                      <a:pt x="231035" y="1790915"/>
                      <a:pt x="228600" y="1781175"/>
                    </a:cubicBezTo>
                    <a:cubicBezTo>
                      <a:pt x="224673" y="1765469"/>
                      <a:pt x="224195" y="1748909"/>
                      <a:pt x="219075" y="1733550"/>
                    </a:cubicBezTo>
                    <a:cubicBezTo>
                      <a:pt x="214585" y="1720080"/>
                      <a:pt x="205011" y="1708745"/>
                      <a:pt x="200025" y="1695450"/>
                    </a:cubicBezTo>
                    <a:cubicBezTo>
                      <a:pt x="189032" y="1666134"/>
                      <a:pt x="190027" y="1639900"/>
                      <a:pt x="180975" y="1609725"/>
                    </a:cubicBezTo>
                    <a:cubicBezTo>
                      <a:pt x="176062" y="1593348"/>
                      <a:pt x="168275" y="1577975"/>
                      <a:pt x="161925" y="1562100"/>
                    </a:cubicBezTo>
                    <a:cubicBezTo>
                      <a:pt x="165100" y="1466850"/>
                      <a:pt x="165685" y="1371478"/>
                      <a:pt x="171450" y="1276350"/>
                    </a:cubicBezTo>
                    <a:cubicBezTo>
                      <a:pt x="172057" y="1266328"/>
                      <a:pt x="178217" y="1257429"/>
                      <a:pt x="180975" y="1247775"/>
                    </a:cubicBezTo>
                    <a:cubicBezTo>
                      <a:pt x="209864" y="1146663"/>
                      <a:pt x="165763" y="1282464"/>
                      <a:pt x="209550" y="1162050"/>
                    </a:cubicBezTo>
                    <a:cubicBezTo>
                      <a:pt x="230669" y="1103972"/>
                      <a:pt x="223984" y="1110523"/>
                      <a:pt x="247650" y="1057275"/>
                    </a:cubicBezTo>
                    <a:cubicBezTo>
                      <a:pt x="263763" y="1021021"/>
                      <a:pt x="265319" y="1021246"/>
                      <a:pt x="285750" y="990600"/>
                    </a:cubicBezTo>
                    <a:cubicBezTo>
                      <a:pt x="300238" y="932649"/>
                      <a:pt x="286071" y="968370"/>
                      <a:pt x="323850" y="914400"/>
                    </a:cubicBezTo>
                    <a:cubicBezTo>
                      <a:pt x="343544" y="886265"/>
                      <a:pt x="361950" y="857250"/>
                      <a:pt x="381000" y="828675"/>
                    </a:cubicBezTo>
                    <a:cubicBezTo>
                      <a:pt x="387350" y="819150"/>
                      <a:pt x="391955" y="808195"/>
                      <a:pt x="400050" y="800100"/>
                    </a:cubicBezTo>
                    <a:cubicBezTo>
                      <a:pt x="415925" y="784225"/>
                      <a:pt x="432891" y="769371"/>
                      <a:pt x="447675" y="752475"/>
                    </a:cubicBezTo>
                    <a:cubicBezTo>
                      <a:pt x="477390" y="718515"/>
                      <a:pt x="493039" y="667881"/>
                      <a:pt x="533400" y="647700"/>
                    </a:cubicBezTo>
                    <a:cubicBezTo>
                      <a:pt x="546100" y="641350"/>
                      <a:pt x="560292" y="637367"/>
                      <a:pt x="571500" y="628650"/>
                    </a:cubicBezTo>
                    <a:cubicBezTo>
                      <a:pt x="710512" y="520529"/>
                      <a:pt x="564201" y="626424"/>
                      <a:pt x="638175" y="552450"/>
                    </a:cubicBezTo>
                    <a:cubicBezTo>
                      <a:pt x="680560" y="510065"/>
                      <a:pt x="699914" y="509698"/>
                      <a:pt x="752475" y="476250"/>
                    </a:cubicBezTo>
                    <a:cubicBezTo>
                      <a:pt x="765868" y="467727"/>
                      <a:pt x="776376" y="454775"/>
                      <a:pt x="790575" y="447675"/>
                    </a:cubicBezTo>
                    <a:cubicBezTo>
                      <a:pt x="857050" y="414438"/>
                      <a:pt x="801131" y="465989"/>
                      <a:pt x="866775" y="419100"/>
                    </a:cubicBezTo>
                    <a:cubicBezTo>
                      <a:pt x="877736" y="411270"/>
                      <a:pt x="883524" y="396975"/>
                      <a:pt x="895350" y="390525"/>
                    </a:cubicBezTo>
                    <a:cubicBezTo>
                      <a:pt x="965167" y="352443"/>
                      <a:pt x="954228" y="370899"/>
                      <a:pt x="1009650" y="352425"/>
                    </a:cubicBezTo>
                    <a:cubicBezTo>
                      <a:pt x="1025870" y="347018"/>
                      <a:pt x="1041055" y="338782"/>
                      <a:pt x="1057275" y="333375"/>
                    </a:cubicBezTo>
                    <a:cubicBezTo>
                      <a:pt x="1069694" y="329235"/>
                      <a:pt x="1082745" y="327294"/>
                      <a:pt x="1095375" y="323850"/>
                    </a:cubicBezTo>
                    <a:cubicBezTo>
                      <a:pt x="1117675" y="317768"/>
                      <a:pt x="1139449" y="309643"/>
                      <a:pt x="1162050" y="304800"/>
                    </a:cubicBezTo>
                    <a:cubicBezTo>
                      <a:pt x="1181766" y="300575"/>
                      <a:pt x="1288881" y="287889"/>
                      <a:pt x="1304925" y="285750"/>
                    </a:cubicBezTo>
                    <a:lnTo>
                      <a:pt x="1371600" y="276225"/>
                    </a:lnTo>
                    <a:cubicBezTo>
                      <a:pt x="1390688" y="273288"/>
                      <a:pt x="1409607" y="269252"/>
                      <a:pt x="1428750" y="266700"/>
                    </a:cubicBezTo>
                    <a:cubicBezTo>
                      <a:pt x="1457249" y="262900"/>
                      <a:pt x="1485976" y="260975"/>
                      <a:pt x="1514475" y="257175"/>
                    </a:cubicBezTo>
                    <a:cubicBezTo>
                      <a:pt x="1551035" y="252300"/>
                      <a:pt x="1583334" y="245308"/>
                      <a:pt x="1619250" y="238125"/>
                    </a:cubicBezTo>
                    <a:cubicBezTo>
                      <a:pt x="1746250" y="244475"/>
                      <a:pt x="1873614" y="245663"/>
                      <a:pt x="2000250" y="257175"/>
                    </a:cubicBezTo>
                    <a:cubicBezTo>
                      <a:pt x="2014391" y="258461"/>
                      <a:pt x="2025375" y="270458"/>
                      <a:pt x="2038350" y="276225"/>
                    </a:cubicBezTo>
                    <a:cubicBezTo>
                      <a:pt x="2053974" y="283169"/>
                      <a:pt x="2069966" y="289272"/>
                      <a:pt x="2085975" y="295275"/>
                    </a:cubicBezTo>
                    <a:cubicBezTo>
                      <a:pt x="2118383" y="307428"/>
                      <a:pt x="2119200" y="302944"/>
                      <a:pt x="2152650" y="323850"/>
                    </a:cubicBezTo>
                    <a:cubicBezTo>
                      <a:pt x="2166112" y="332264"/>
                      <a:pt x="2176967" y="344549"/>
                      <a:pt x="2190750" y="352425"/>
                    </a:cubicBezTo>
                    <a:cubicBezTo>
                      <a:pt x="2241455" y="381399"/>
                      <a:pt x="2198121" y="338332"/>
                      <a:pt x="2247900" y="381000"/>
                    </a:cubicBezTo>
                    <a:cubicBezTo>
                      <a:pt x="2292339" y="419090"/>
                      <a:pt x="2277157" y="409322"/>
                      <a:pt x="2305050" y="447675"/>
                    </a:cubicBezTo>
                    <a:cubicBezTo>
                      <a:pt x="2323724" y="473352"/>
                      <a:pt x="2344588" y="497457"/>
                      <a:pt x="2362200" y="523875"/>
                    </a:cubicBezTo>
                    <a:cubicBezTo>
                      <a:pt x="2368550" y="533400"/>
                      <a:pt x="2376601" y="541989"/>
                      <a:pt x="2381250" y="552450"/>
                    </a:cubicBezTo>
                    <a:cubicBezTo>
                      <a:pt x="2389405" y="570800"/>
                      <a:pt x="2391885" y="591368"/>
                      <a:pt x="2400300" y="609600"/>
                    </a:cubicBezTo>
                    <a:cubicBezTo>
                      <a:pt x="2411027" y="632842"/>
                      <a:pt x="2427673" y="653033"/>
                      <a:pt x="2438400" y="676275"/>
                    </a:cubicBezTo>
                    <a:cubicBezTo>
                      <a:pt x="2446815" y="694507"/>
                      <a:pt x="2448470" y="715464"/>
                      <a:pt x="2457450" y="733425"/>
                    </a:cubicBezTo>
                    <a:cubicBezTo>
                      <a:pt x="2469098" y="756721"/>
                      <a:pt x="2480419" y="774873"/>
                      <a:pt x="2486025" y="800100"/>
                    </a:cubicBezTo>
                    <a:cubicBezTo>
                      <a:pt x="2490215" y="818953"/>
                      <a:pt x="2492375" y="838200"/>
                      <a:pt x="2495550" y="857250"/>
                    </a:cubicBezTo>
                    <a:cubicBezTo>
                      <a:pt x="2492375" y="987425"/>
                      <a:pt x="2491807" y="1117690"/>
                      <a:pt x="2486025" y="1247775"/>
                    </a:cubicBezTo>
                    <a:cubicBezTo>
                      <a:pt x="2485444" y="1260853"/>
                      <a:pt x="2481097" y="1273618"/>
                      <a:pt x="2476500" y="1285875"/>
                    </a:cubicBezTo>
                    <a:cubicBezTo>
                      <a:pt x="2471514" y="1299170"/>
                      <a:pt x="2463800" y="1311275"/>
                      <a:pt x="2457450" y="1323975"/>
                    </a:cubicBezTo>
                    <a:cubicBezTo>
                      <a:pt x="2454275" y="1339850"/>
                      <a:pt x="2452577" y="1356093"/>
                      <a:pt x="2447925" y="1371600"/>
                    </a:cubicBezTo>
                    <a:cubicBezTo>
                      <a:pt x="2427467" y="1439794"/>
                      <a:pt x="2436456" y="1398343"/>
                      <a:pt x="2409825" y="1447800"/>
                    </a:cubicBezTo>
                    <a:cubicBezTo>
                      <a:pt x="2392996" y="1479055"/>
                      <a:pt x="2378075" y="1511300"/>
                      <a:pt x="2362200" y="1543050"/>
                    </a:cubicBezTo>
                    <a:cubicBezTo>
                      <a:pt x="2355850" y="1555750"/>
                      <a:pt x="2348423" y="1567967"/>
                      <a:pt x="2343150" y="1581150"/>
                    </a:cubicBezTo>
                    <a:cubicBezTo>
                      <a:pt x="2336800" y="1597025"/>
                      <a:pt x="2332287" y="1613765"/>
                      <a:pt x="2324100" y="1628775"/>
                    </a:cubicBezTo>
                    <a:cubicBezTo>
                      <a:pt x="2313137" y="1648875"/>
                      <a:pt x="2296239" y="1665447"/>
                      <a:pt x="2286000" y="1685925"/>
                    </a:cubicBezTo>
                    <a:cubicBezTo>
                      <a:pt x="2273300" y="1711325"/>
                      <a:pt x="2267980" y="1742045"/>
                      <a:pt x="2247900" y="1762125"/>
                    </a:cubicBezTo>
                    <a:cubicBezTo>
                      <a:pt x="2221924" y="1788101"/>
                      <a:pt x="2211115" y="1796216"/>
                      <a:pt x="2190750" y="1828800"/>
                    </a:cubicBezTo>
                    <a:cubicBezTo>
                      <a:pt x="2143625" y="1904200"/>
                      <a:pt x="2208336" y="1827961"/>
                      <a:pt x="2133600" y="1924050"/>
                    </a:cubicBezTo>
                    <a:cubicBezTo>
                      <a:pt x="2125330" y="1934683"/>
                      <a:pt x="2113791" y="1942398"/>
                      <a:pt x="2105025" y="1952625"/>
                    </a:cubicBezTo>
                    <a:cubicBezTo>
                      <a:pt x="2015546" y="2057017"/>
                      <a:pt x="2163601" y="1903574"/>
                      <a:pt x="2019300" y="2047875"/>
                    </a:cubicBezTo>
                    <a:cubicBezTo>
                      <a:pt x="2006600" y="2060575"/>
                      <a:pt x="1991976" y="2071607"/>
                      <a:pt x="1981200" y="2085975"/>
                    </a:cubicBezTo>
                    <a:cubicBezTo>
                      <a:pt x="1928378" y="2156404"/>
                      <a:pt x="1963850" y="2112850"/>
                      <a:pt x="1866900" y="2209800"/>
                    </a:cubicBezTo>
                    <a:cubicBezTo>
                      <a:pt x="1854200" y="2222500"/>
                      <a:pt x="1843744" y="2237937"/>
                      <a:pt x="1828800" y="2247900"/>
                    </a:cubicBezTo>
                    <a:cubicBezTo>
                      <a:pt x="1819275" y="2254250"/>
                      <a:pt x="1809383" y="2260081"/>
                      <a:pt x="1800225" y="2266950"/>
                    </a:cubicBezTo>
                    <a:cubicBezTo>
                      <a:pt x="1771265" y="2288670"/>
                      <a:pt x="1740098" y="2308027"/>
                      <a:pt x="1714500" y="2333625"/>
                    </a:cubicBezTo>
                    <a:cubicBezTo>
                      <a:pt x="1704975" y="2343150"/>
                      <a:pt x="1697621" y="2355517"/>
                      <a:pt x="1685925" y="2362200"/>
                    </a:cubicBezTo>
                    <a:cubicBezTo>
                      <a:pt x="1674559" y="2368695"/>
                      <a:pt x="1660525" y="2368550"/>
                      <a:pt x="1647825" y="2371725"/>
                    </a:cubicBezTo>
                    <a:cubicBezTo>
                      <a:pt x="1563929" y="2438842"/>
                      <a:pt x="1635972" y="2386662"/>
                      <a:pt x="1562100" y="2428875"/>
                    </a:cubicBezTo>
                    <a:cubicBezTo>
                      <a:pt x="1526928" y="2448973"/>
                      <a:pt x="1537292" y="2451275"/>
                      <a:pt x="1495425" y="2466975"/>
                    </a:cubicBezTo>
                    <a:cubicBezTo>
                      <a:pt x="1483168" y="2471572"/>
                      <a:pt x="1469912" y="2472904"/>
                      <a:pt x="1457325" y="2476500"/>
                    </a:cubicBezTo>
                    <a:cubicBezTo>
                      <a:pt x="1361672" y="2503829"/>
                      <a:pt x="1509757" y="2465773"/>
                      <a:pt x="1390650" y="2495550"/>
                    </a:cubicBezTo>
                    <a:cubicBezTo>
                      <a:pt x="1371620" y="2494644"/>
                      <a:pt x="1198519" y="2494239"/>
                      <a:pt x="1133475" y="2476500"/>
                    </a:cubicBezTo>
                    <a:cubicBezTo>
                      <a:pt x="1063380" y="2457383"/>
                      <a:pt x="1094671" y="2447690"/>
                      <a:pt x="1009650" y="2419350"/>
                    </a:cubicBezTo>
                    <a:cubicBezTo>
                      <a:pt x="1000125" y="2416175"/>
                      <a:pt x="990055" y="2414315"/>
                      <a:pt x="981075" y="2409825"/>
                    </a:cubicBezTo>
                    <a:cubicBezTo>
                      <a:pt x="970836" y="2404705"/>
                      <a:pt x="963219" y="2394795"/>
                      <a:pt x="952500" y="2390775"/>
                    </a:cubicBezTo>
                    <a:cubicBezTo>
                      <a:pt x="937341" y="2385091"/>
                      <a:pt x="920750" y="2384425"/>
                      <a:pt x="904875" y="2381250"/>
                    </a:cubicBezTo>
                    <a:cubicBezTo>
                      <a:pt x="892175" y="2374900"/>
                      <a:pt x="879826" y="2367793"/>
                      <a:pt x="866775" y="2362200"/>
                    </a:cubicBezTo>
                    <a:cubicBezTo>
                      <a:pt x="836763" y="2349338"/>
                      <a:pt x="769548" y="2326724"/>
                      <a:pt x="733425" y="2305050"/>
                    </a:cubicBezTo>
                    <a:cubicBezTo>
                      <a:pt x="713792" y="2293270"/>
                      <a:pt x="695325" y="2279650"/>
                      <a:pt x="676275" y="2266950"/>
                    </a:cubicBezTo>
                    <a:cubicBezTo>
                      <a:pt x="644365" y="2245676"/>
                      <a:pt x="592840" y="2212090"/>
                      <a:pt x="571500" y="2190750"/>
                    </a:cubicBezTo>
                    <a:cubicBezTo>
                      <a:pt x="561975" y="2181225"/>
                      <a:pt x="553351" y="2170705"/>
                      <a:pt x="542925" y="2162175"/>
                    </a:cubicBezTo>
                    <a:cubicBezTo>
                      <a:pt x="518352" y="2142070"/>
                      <a:pt x="489176" y="2127476"/>
                      <a:pt x="466725" y="2105025"/>
                    </a:cubicBezTo>
                    <a:lnTo>
                      <a:pt x="361950" y="2000250"/>
                    </a:lnTo>
                    <a:cubicBezTo>
                      <a:pt x="352425" y="1990725"/>
                      <a:pt x="341457" y="1982451"/>
                      <a:pt x="333375" y="1971675"/>
                    </a:cubicBezTo>
                    <a:cubicBezTo>
                      <a:pt x="323850" y="1958975"/>
                      <a:pt x="316025" y="1944800"/>
                      <a:pt x="304800" y="1933575"/>
                    </a:cubicBezTo>
                    <a:cubicBezTo>
                      <a:pt x="293575" y="1922350"/>
                      <a:pt x="278753" y="1915331"/>
                      <a:pt x="266700" y="1905000"/>
                    </a:cubicBezTo>
                    <a:cubicBezTo>
                      <a:pt x="256473" y="1896234"/>
                      <a:pt x="247650" y="1885950"/>
                      <a:pt x="238125" y="1876425"/>
                    </a:cubicBezTo>
                    <a:cubicBezTo>
                      <a:pt x="203571" y="1790039"/>
                      <a:pt x="237215" y="1866819"/>
                      <a:pt x="190500" y="1781175"/>
                    </a:cubicBezTo>
                    <a:cubicBezTo>
                      <a:pt x="142934" y="1693971"/>
                      <a:pt x="183568" y="1752882"/>
                      <a:pt x="133350" y="1685925"/>
                    </a:cubicBezTo>
                    <a:cubicBezTo>
                      <a:pt x="122664" y="1653867"/>
                      <a:pt x="123607" y="1652206"/>
                      <a:pt x="104775" y="1619250"/>
                    </a:cubicBezTo>
                    <a:cubicBezTo>
                      <a:pt x="77444" y="1571421"/>
                      <a:pt x="91347" y="1610142"/>
                      <a:pt x="66675" y="1552575"/>
                    </a:cubicBezTo>
                    <a:cubicBezTo>
                      <a:pt x="62720" y="1543347"/>
                      <a:pt x="60675" y="1533401"/>
                      <a:pt x="57150" y="1524000"/>
                    </a:cubicBezTo>
                    <a:cubicBezTo>
                      <a:pt x="51147" y="1507991"/>
                      <a:pt x="43128" y="1492717"/>
                      <a:pt x="38100" y="1476375"/>
                    </a:cubicBezTo>
                    <a:cubicBezTo>
                      <a:pt x="30400" y="1451351"/>
                      <a:pt x="27329" y="1425013"/>
                      <a:pt x="19050" y="1400175"/>
                    </a:cubicBezTo>
                    <a:cubicBezTo>
                      <a:pt x="4405" y="1356241"/>
                      <a:pt x="11494" y="1381445"/>
                      <a:pt x="0" y="1323975"/>
                    </a:cubicBezTo>
                    <a:cubicBezTo>
                      <a:pt x="3175" y="1222375"/>
                      <a:pt x="3726" y="1120659"/>
                      <a:pt x="9525" y="1019175"/>
                    </a:cubicBezTo>
                    <a:cubicBezTo>
                      <a:pt x="10098" y="1009151"/>
                      <a:pt x="16615" y="1000340"/>
                      <a:pt x="19050" y="990600"/>
                    </a:cubicBezTo>
                    <a:cubicBezTo>
                      <a:pt x="22977" y="974894"/>
                      <a:pt x="23042" y="958190"/>
                      <a:pt x="28575" y="942975"/>
                    </a:cubicBezTo>
                    <a:cubicBezTo>
                      <a:pt x="35854" y="922959"/>
                      <a:pt x="48500" y="905288"/>
                      <a:pt x="57150" y="885825"/>
                    </a:cubicBezTo>
                    <a:cubicBezTo>
                      <a:pt x="61228" y="876650"/>
                      <a:pt x="62185" y="866230"/>
                      <a:pt x="66675" y="857250"/>
                    </a:cubicBezTo>
                    <a:cubicBezTo>
                      <a:pt x="71795" y="847011"/>
                      <a:pt x="80605" y="838914"/>
                      <a:pt x="85725" y="828675"/>
                    </a:cubicBezTo>
                    <a:cubicBezTo>
                      <a:pt x="93371" y="813382"/>
                      <a:pt x="97129" y="796343"/>
                      <a:pt x="104775" y="781050"/>
                    </a:cubicBezTo>
                    <a:cubicBezTo>
                      <a:pt x="127797" y="735005"/>
                      <a:pt x="134007" y="735208"/>
                      <a:pt x="161925" y="695325"/>
                    </a:cubicBezTo>
                    <a:cubicBezTo>
                      <a:pt x="206171" y="632116"/>
                      <a:pt x="193609" y="639979"/>
                      <a:pt x="247650" y="581025"/>
                    </a:cubicBezTo>
                    <a:cubicBezTo>
                      <a:pt x="345845" y="473903"/>
                      <a:pt x="265676" y="562871"/>
                      <a:pt x="342900" y="495300"/>
                    </a:cubicBezTo>
                    <a:cubicBezTo>
                      <a:pt x="356417" y="483473"/>
                      <a:pt x="369173" y="470717"/>
                      <a:pt x="381000" y="457200"/>
                    </a:cubicBezTo>
                    <a:cubicBezTo>
                      <a:pt x="391454" y="445253"/>
                      <a:pt x="396657" y="428327"/>
                      <a:pt x="409575" y="419100"/>
                    </a:cubicBezTo>
                    <a:cubicBezTo>
                      <a:pt x="420227" y="411491"/>
                      <a:pt x="434975" y="412750"/>
                      <a:pt x="447675" y="409575"/>
                    </a:cubicBezTo>
                    <a:cubicBezTo>
                      <a:pt x="460375" y="396875"/>
                      <a:pt x="471750" y="382695"/>
                      <a:pt x="485775" y="371475"/>
                    </a:cubicBezTo>
                    <a:cubicBezTo>
                      <a:pt x="503653" y="357172"/>
                      <a:pt x="542925" y="333375"/>
                      <a:pt x="542925" y="333375"/>
                    </a:cubicBezTo>
                    <a:cubicBezTo>
                      <a:pt x="549275" y="323850"/>
                      <a:pt x="553036" y="311951"/>
                      <a:pt x="561975" y="304800"/>
                    </a:cubicBezTo>
                    <a:cubicBezTo>
                      <a:pt x="569815" y="298528"/>
                      <a:pt x="581736" y="300083"/>
                      <a:pt x="590550" y="295275"/>
                    </a:cubicBezTo>
                    <a:cubicBezTo>
                      <a:pt x="616846" y="280932"/>
                      <a:pt x="641350" y="263525"/>
                      <a:pt x="666750" y="247650"/>
                    </a:cubicBezTo>
                    <a:lnTo>
                      <a:pt x="666750" y="247650"/>
                    </a:lnTo>
                    <a:cubicBezTo>
                      <a:pt x="676275" y="238125"/>
                      <a:pt x="684364" y="226905"/>
                      <a:pt x="695325" y="219075"/>
                    </a:cubicBezTo>
                    <a:cubicBezTo>
                      <a:pt x="711396" y="207596"/>
                      <a:pt x="741881" y="195987"/>
                      <a:pt x="762000" y="190500"/>
                    </a:cubicBezTo>
                    <a:cubicBezTo>
                      <a:pt x="787259" y="183611"/>
                      <a:pt x="813891" y="181174"/>
                      <a:pt x="838200" y="171450"/>
                    </a:cubicBezTo>
                    <a:cubicBezTo>
                      <a:pt x="854075" y="165100"/>
                      <a:pt x="869448" y="157313"/>
                      <a:pt x="885825" y="152400"/>
                    </a:cubicBezTo>
                    <a:cubicBezTo>
                      <a:pt x="901332" y="147748"/>
                      <a:pt x="917646" y="146387"/>
                      <a:pt x="933450" y="142875"/>
                    </a:cubicBezTo>
                    <a:cubicBezTo>
                      <a:pt x="1047170" y="117604"/>
                      <a:pt x="874717" y="151822"/>
                      <a:pt x="1028700" y="123825"/>
                    </a:cubicBezTo>
                    <a:cubicBezTo>
                      <a:pt x="1044628" y="120929"/>
                      <a:pt x="1060235" y="116088"/>
                      <a:pt x="1076325" y="114300"/>
                    </a:cubicBezTo>
                    <a:cubicBezTo>
                      <a:pt x="1117469" y="109728"/>
                      <a:pt x="1158875" y="107950"/>
                      <a:pt x="1200150" y="104775"/>
                    </a:cubicBezTo>
                    <a:cubicBezTo>
                      <a:pt x="1289050" y="107950"/>
                      <a:pt x="1378038" y="109225"/>
                      <a:pt x="1466850" y="114300"/>
                    </a:cubicBezTo>
                    <a:cubicBezTo>
                      <a:pt x="1489264" y="115581"/>
                      <a:pt x="1511380" y="120134"/>
                      <a:pt x="1533525" y="123825"/>
                    </a:cubicBezTo>
                    <a:cubicBezTo>
                      <a:pt x="1553918" y="127224"/>
                      <a:pt x="1597844" y="136453"/>
                      <a:pt x="1619250" y="142875"/>
                    </a:cubicBezTo>
                    <a:cubicBezTo>
                      <a:pt x="1638484" y="148645"/>
                      <a:pt x="1656709" y="157987"/>
                      <a:pt x="1676400" y="161925"/>
                    </a:cubicBezTo>
                    <a:cubicBezTo>
                      <a:pt x="1749266" y="176498"/>
                      <a:pt x="1700043" y="163647"/>
                      <a:pt x="1771650" y="190500"/>
                    </a:cubicBezTo>
                    <a:cubicBezTo>
                      <a:pt x="1797833" y="200319"/>
                      <a:pt x="1813677" y="201470"/>
                      <a:pt x="1838325" y="219075"/>
                    </a:cubicBezTo>
                    <a:cubicBezTo>
                      <a:pt x="1849286" y="226905"/>
                      <a:pt x="1856552" y="239026"/>
                      <a:pt x="1866900" y="247650"/>
                    </a:cubicBezTo>
                    <a:cubicBezTo>
                      <a:pt x="1875694" y="254979"/>
                      <a:pt x="1886317" y="259831"/>
                      <a:pt x="1895475" y="266700"/>
                    </a:cubicBezTo>
                    <a:cubicBezTo>
                      <a:pt x="1911739" y="278898"/>
                      <a:pt x="1926658" y="292843"/>
                      <a:pt x="1943100" y="304800"/>
                    </a:cubicBezTo>
                    <a:cubicBezTo>
                      <a:pt x="1992027" y="340383"/>
                      <a:pt x="1995493" y="332587"/>
                      <a:pt x="2028825" y="371475"/>
                    </a:cubicBezTo>
                    <a:cubicBezTo>
                      <a:pt x="2039156" y="383528"/>
                      <a:pt x="2046673" y="397873"/>
                      <a:pt x="2057400" y="409575"/>
                    </a:cubicBezTo>
                    <a:cubicBezTo>
                      <a:pt x="2081673" y="436054"/>
                      <a:pt x="2133600" y="485775"/>
                      <a:pt x="2133600" y="485775"/>
                    </a:cubicBezTo>
                    <a:cubicBezTo>
                      <a:pt x="2155578" y="551710"/>
                      <a:pt x="2124699" y="478566"/>
                      <a:pt x="2171700" y="533400"/>
                    </a:cubicBezTo>
                    <a:cubicBezTo>
                      <a:pt x="2183748" y="547456"/>
                      <a:pt x="2190336" y="565406"/>
                      <a:pt x="2200275" y="581025"/>
                    </a:cubicBezTo>
                    <a:cubicBezTo>
                      <a:pt x="2212567" y="600341"/>
                      <a:pt x="2228136" y="617697"/>
                      <a:pt x="2238375" y="638175"/>
                    </a:cubicBezTo>
                    <a:cubicBezTo>
                      <a:pt x="2244725" y="650875"/>
                      <a:pt x="2250120" y="664099"/>
                      <a:pt x="2257425" y="676275"/>
                    </a:cubicBezTo>
                    <a:cubicBezTo>
                      <a:pt x="2269205" y="695908"/>
                      <a:pt x="2285286" y="712947"/>
                      <a:pt x="2295525" y="733425"/>
                    </a:cubicBezTo>
                    <a:cubicBezTo>
                      <a:pt x="2301875" y="746125"/>
                      <a:pt x="2308982" y="758474"/>
                      <a:pt x="2314575" y="771525"/>
                    </a:cubicBezTo>
                    <a:cubicBezTo>
                      <a:pt x="2318530" y="780753"/>
                      <a:pt x="2319610" y="791120"/>
                      <a:pt x="2324100" y="800100"/>
                    </a:cubicBezTo>
                    <a:cubicBezTo>
                      <a:pt x="2329220" y="810339"/>
                      <a:pt x="2338501" y="818214"/>
                      <a:pt x="2343150" y="828675"/>
                    </a:cubicBezTo>
                    <a:cubicBezTo>
                      <a:pt x="2351305" y="847025"/>
                      <a:pt x="2355850" y="866775"/>
                      <a:pt x="2362200" y="885825"/>
                    </a:cubicBezTo>
                    <a:cubicBezTo>
                      <a:pt x="2365375" y="895350"/>
                      <a:pt x="2369290" y="904660"/>
                      <a:pt x="2371725" y="914400"/>
                    </a:cubicBezTo>
                    <a:cubicBezTo>
                      <a:pt x="2385177" y="968206"/>
                      <a:pt x="2378683" y="939663"/>
                      <a:pt x="2390775" y="1000125"/>
                    </a:cubicBezTo>
                    <a:cubicBezTo>
                      <a:pt x="2387600" y="1092200"/>
                      <a:pt x="2386823" y="1184389"/>
                      <a:pt x="2381250" y="1276350"/>
                    </a:cubicBezTo>
                    <a:cubicBezTo>
                      <a:pt x="2380458" y="1289417"/>
                      <a:pt x="2374292" y="1301613"/>
                      <a:pt x="2371725" y="1314450"/>
                    </a:cubicBezTo>
                    <a:cubicBezTo>
                      <a:pt x="2367937" y="1333388"/>
                      <a:pt x="2368307" y="1353278"/>
                      <a:pt x="2362200" y="1371600"/>
                    </a:cubicBezTo>
                    <a:cubicBezTo>
                      <a:pt x="2358580" y="1382460"/>
                      <a:pt x="2349500" y="1390650"/>
                      <a:pt x="2343150" y="1400175"/>
                    </a:cubicBezTo>
                    <a:cubicBezTo>
                      <a:pt x="2324773" y="1492059"/>
                      <a:pt x="2347277" y="1410971"/>
                      <a:pt x="2314575" y="1476375"/>
                    </a:cubicBezTo>
                    <a:cubicBezTo>
                      <a:pt x="2310085" y="1485355"/>
                      <a:pt x="2308575" y="1495549"/>
                      <a:pt x="2305050" y="1504950"/>
                    </a:cubicBezTo>
                    <a:cubicBezTo>
                      <a:pt x="2299047" y="1520959"/>
                      <a:pt x="2293646" y="1537282"/>
                      <a:pt x="2286000" y="1552575"/>
                    </a:cubicBezTo>
                    <a:cubicBezTo>
                      <a:pt x="2280880" y="1562814"/>
                      <a:pt x="2272630" y="1571211"/>
                      <a:pt x="2266950" y="1581150"/>
                    </a:cubicBezTo>
                    <a:cubicBezTo>
                      <a:pt x="2246907" y="1616226"/>
                      <a:pt x="2240868" y="1645332"/>
                      <a:pt x="2209800" y="1676400"/>
                    </a:cubicBezTo>
                    <a:lnTo>
                      <a:pt x="2114550" y="1771650"/>
                    </a:lnTo>
                    <a:cubicBezTo>
                      <a:pt x="2101850" y="1784350"/>
                      <a:pt x="2086413" y="1794806"/>
                      <a:pt x="2076450" y="1809750"/>
                    </a:cubicBezTo>
                    <a:cubicBezTo>
                      <a:pt x="2057719" y="1837847"/>
                      <a:pt x="2056327" y="1843981"/>
                      <a:pt x="2028825" y="1866900"/>
                    </a:cubicBezTo>
                    <a:cubicBezTo>
                      <a:pt x="2020031" y="1874229"/>
                      <a:pt x="2008759" y="1878292"/>
                      <a:pt x="2000250" y="1885950"/>
                    </a:cubicBezTo>
                    <a:cubicBezTo>
                      <a:pt x="1976888" y="1906976"/>
                      <a:pt x="1961688" y="1938569"/>
                      <a:pt x="1933575" y="1952625"/>
                    </a:cubicBezTo>
                    <a:cubicBezTo>
                      <a:pt x="1920875" y="1958975"/>
                      <a:pt x="1907887" y="1964779"/>
                      <a:pt x="1895475" y="1971675"/>
                    </a:cubicBezTo>
                    <a:cubicBezTo>
                      <a:pt x="1879291" y="1980666"/>
                      <a:pt x="1863469" y="1990311"/>
                      <a:pt x="1847850" y="2000250"/>
                    </a:cubicBezTo>
                    <a:cubicBezTo>
                      <a:pt x="1828534" y="2012542"/>
                      <a:pt x="1790700" y="2038350"/>
                      <a:pt x="1790700" y="2038350"/>
                    </a:cubicBezTo>
                    <a:cubicBezTo>
                      <a:pt x="1784350" y="2047875"/>
                      <a:pt x="1779745" y="2058830"/>
                      <a:pt x="1771650" y="2066925"/>
                    </a:cubicBezTo>
                    <a:cubicBezTo>
                      <a:pt x="1741297" y="2097278"/>
                      <a:pt x="1730660" y="2094430"/>
                      <a:pt x="1695450" y="2114550"/>
                    </a:cubicBezTo>
                    <a:cubicBezTo>
                      <a:pt x="1685511" y="2120230"/>
                      <a:pt x="1676814" y="2127920"/>
                      <a:pt x="1666875" y="2133600"/>
                    </a:cubicBezTo>
                    <a:cubicBezTo>
                      <a:pt x="1654547" y="2140645"/>
                      <a:pt x="1641103" y="2145605"/>
                      <a:pt x="1628775" y="2152650"/>
                    </a:cubicBezTo>
                    <a:cubicBezTo>
                      <a:pt x="1560111" y="2191887"/>
                      <a:pt x="1650294" y="2148726"/>
                      <a:pt x="1552575" y="2209800"/>
                    </a:cubicBezTo>
                    <a:cubicBezTo>
                      <a:pt x="1544061" y="2215121"/>
                      <a:pt x="1533401" y="2215800"/>
                      <a:pt x="1524000" y="2219325"/>
                    </a:cubicBezTo>
                    <a:cubicBezTo>
                      <a:pt x="1405844" y="2263633"/>
                      <a:pt x="1539292" y="2214132"/>
                      <a:pt x="1438275" y="2257425"/>
                    </a:cubicBezTo>
                    <a:cubicBezTo>
                      <a:pt x="1429047" y="2261380"/>
                      <a:pt x="1418928" y="2262995"/>
                      <a:pt x="1409700" y="2266950"/>
                    </a:cubicBezTo>
                    <a:cubicBezTo>
                      <a:pt x="1396649" y="2272543"/>
                      <a:pt x="1383928" y="2278955"/>
                      <a:pt x="1371600" y="2286000"/>
                    </a:cubicBezTo>
                    <a:cubicBezTo>
                      <a:pt x="1361661" y="2291680"/>
                      <a:pt x="1353486" y="2300401"/>
                      <a:pt x="1343025" y="2305050"/>
                    </a:cubicBezTo>
                    <a:cubicBezTo>
                      <a:pt x="1293479" y="2327071"/>
                      <a:pt x="1273440" y="2325876"/>
                      <a:pt x="1219200" y="2333625"/>
                    </a:cubicBezTo>
                    <a:cubicBezTo>
                      <a:pt x="1209675" y="2336800"/>
                      <a:pt x="1200470" y="2341181"/>
                      <a:pt x="1190625" y="2343150"/>
                    </a:cubicBezTo>
                    <a:cubicBezTo>
                      <a:pt x="1138059" y="2353663"/>
                      <a:pt x="1070041" y="2356846"/>
                      <a:pt x="1019175" y="2362200"/>
                    </a:cubicBezTo>
                    <a:cubicBezTo>
                      <a:pt x="993718" y="2364880"/>
                      <a:pt x="968375" y="2368550"/>
                      <a:pt x="942975" y="2371725"/>
                    </a:cubicBezTo>
                    <a:cubicBezTo>
                      <a:pt x="898525" y="2368550"/>
                      <a:pt x="853127" y="2371867"/>
                      <a:pt x="809625" y="2362200"/>
                    </a:cubicBezTo>
                    <a:cubicBezTo>
                      <a:pt x="794128" y="2358756"/>
                      <a:pt x="785308" y="2341501"/>
                      <a:pt x="771525" y="2333625"/>
                    </a:cubicBezTo>
                    <a:cubicBezTo>
                      <a:pt x="762808" y="2328644"/>
                      <a:pt x="752475" y="2327275"/>
                      <a:pt x="742950" y="2324100"/>
                    </a:cubicBezTo>
                    <a:cubicBezTo>
                      <a:pt x="695407" y="2276557"/>
                      <a:pt x="675165" y="2253510"/>
                      <a:pt x="609600" y="2209800"/>
                    </a:cubicBezTo>
                    <a:cubicBezTo>
                      <a:pt x="600075" y="2203450"/>
                      <a:pt x="589496" y="2198451"/>
                      <a:pt x="581025" y="2190750"/>
                    </a:cubicBezTo>
                    <a:cubicBezTo>
                      <a:pt x="554446" y="2166587"/>
                      <a:pt x="530225" y="2139950"/>
                      <a:pt x="504825" y="2114550"/>
                    </a:cubicBezTo>
                    <a:lnTo>
                      <a:pt x="476250" y="2085975"/>
                    </a:lnTo>
                    <a:cubicBezTo>
                      <a:pt x="466725" y="2076450"/>
                      <a:pt x="455757" y="2068176"/>
                      <a:pt x="447675" y="2057400"/>
                    </a:cubicBezTo>
                    <a:cubicBezTo>
                      <a:pt x="428625" y="2032000"/>
                      <a:pt x="408137" y="2007618"/>
                      <a:pt x="390525" y="1981200"/>
                    </a:cubicBezTo>
                    <a:cubicBezTo>
                      <a:pt x="362669" y="1939416"/>
                      <a:pt x="378344" y="1961783"/>
                      <a:pt x="342900" y="1914525"/>
                    </a:cubicBezTo>
                    <a:cubicBezTo>
                      <a:pt x="339725" y="1901825"/>
                      <a:pt x="338532" y="1888457"/>
                      <a:pt x="333375" y="1876425"/>
                    </a:cubicBezTo>
                    <a:cubicBezTo>
                      <a:pt x="328866" y="1865903"/>
                      <a:pt x="320392" y="1857558"/>
                      <a:pt x="314325" y="1847850"/>
                    </a:cubicBezTo>
                    <a:cubicBezTo>
                      <a:pt x="304513" y="1832151"/>
                      <a:pt x="294029" y="1816784"/>
                      <a:pt x="285750" y="1800225"/>
                    </a:cubicBezTo>
                    <a:cubicBezTo>
                      <a:pt x="278104" y="1784932"/>
                      <a:pt x="273865" y="1768124"/>
                      <a:pt x="266700" y="1752600"/>
                    </a:cubicBezTo>
                    <a:cubicBezTo>
                      <a:pt x="234285" y="1682368"/>
                      <a:pt x="239997" y="1693495"/>
                      <a:pt x="209550" y="1647825"/>
                    </a:cubicBezTo>
                    <a:cubicBezTo>
                      <a:pt x="206375" y="1635125"/>
                      <a:pt x="204165" y="1622144"/>
                      <a:pt x="200025" y="1609725"/>
                    </a:cubicBezTo>
                    <a:cubicBezTo>
                      <a:pt x="186545" y="1569285"/>
                      <a:pt x="171830" y="1543809"/>
                      <a:pt x="152400" y="1504950"/>
                    </a:cubicBezTo>
                    <a:cubicBezTo>
                      <a:pt x="149225" y="1482725"/>
                      <a:pt x="145225" y="1460602"/>
                      <a:pt x="142875" y="1438275"/>
                    </a:cubicBezTo>
                    <a:cubicBezTo>
                      <a:pt x="134412" y="1357879"/>
                      <a:pt x="128693" y="1249467"/>
                      <a:pt x="123825" y="1171575"/>
                    </a:cubicBezTo>
                    <a:cubicBezTo>
                      <a:pt x="131345" y="945988"/>
                      <a:pt x="117489" y="943967"/>
                      <a:pt x="152400" y="781050"/>
                    </a:cubicBezTo>
                    <a:cubicBezTo>
                      <a:pt x="154504" y="771233"/>
                      <a:pt x="159167" y="762129"/>
                      <a:pt x="161925" y="752475"/>
                    </a:cubicBezTo>
                    <a:cubicBezTo>
                      <a:pt x="165521" y="739888"/>
                      <a:pt x="168610" y="727154"/>
                      <a:pt x="171450" y="714375"/>
                    </a:cubicBezTo>
                    <a:cubicBezTo>
                      <a:pt x="175797" y="694812"/>
                      <a:pt x="180288" y="658600"/>
                      <a:pt x="190500" y="638175"/>
                    </a:cubicBezTo>
                    <a:cubicBezTo>
                      <a:pt x="195620" y="627936"/>
                      <a:pt x="204430" y="619839"/>
                      <a:pt x="209550" y="609600"/>
                    </a:cubicBezTo>
                    <a:cubicBezTo>
                      <a:pt x="217196" y="594307"/>
                      <a:pt x="222597" y="577984"/>
                      <a:pt x="228600" y="561975"/>
                    </a:cubicBezTo>
                    <a:cubicBezTo>
                      <a:pt x="232125" y="552574"/>
                      <a:pt x="232556" y="541754"/>
                      <a:pt x="238125" y="533400"/>
                    </a:cubicBezTo>
                    <a:cubicBezTo>
                      <a:pt x="245597" y="522192"/>
                      <a:pt x="257175" y="514350"/>
                      <a:pt x="266700" y="504825"/>
                    </a:cubicBezTo>
                    <a:cubicBezTo>
                      <a:pt x="269875" y="492125"/>
                      <a:pt x="271628" y="478982"/>
                      <a:pt x="276225" y="466725"/>
                    </a:cubicBezTo>
                    <a:cubicBezTo>
                      <a:pt x="284076" y="445789"/>
                      <a:pt x="329057" y="368735"/>
                      <a:pt x="333375" y="361950"/>
                    </a:cubicBezTo>
                    <a:cubicBezTo>
                      <a:pt x="341898" y="348557"/>
                      <a:pt x="353536" y="337312"/>
                      <a:pt x="361950" y="323850"/>
                    </a:cubicBezTo>
                    <a:cubicBezTo>
                      <a:pt x="369475" y="311809"/>
                      <a:pt x="372481" y="297109"/>
                      <a:pt x="381000" y="285750"/>
                    </a:cubicBezTo>
                    <a:cubicBezTo>
                      <a:pt x="391776" y="271382"/>
                      <a:pt x="407273" y="261167"/>
                      <a:pt x="419100" y="247650"/>
                    </a:cubicBezTo>
                    <a:cubicBezTo>
                      <a:pt x="455489" y="206063"/>
                      <a:pt x="458317" y="177895"/>
                      <a:pt x="514350" y="142875"/>
                    </a:cubicBezTo>
                    <a:cubicBezTo>
                      <a:pt x="539750" y="127000"/>
                      <a:pt x="562134" y="104722"/>
                      <a:pt x="590550" y="95250"/>
                    </a:cubicBezTo>
                    <a:cubicBezTo>
                      <a:pt x="621969" y="84777"/>
                      <a:pt x="632582" y="81861"/>
                      <a:pt x="666750" y="66675"/>
                    </a:cubicBezTo>
                    <a:cubicBezTo>
                      <a:pt x="679725" y="60908"/>
                      <a:pt x="691506" y="52477"/>
                      <a:pt x="704850" y="47625"/>
                    </a:cubicBezTo>
                    <a:cubicBezTo>
                      <a:pt x="726573" y="39726"/>
                      <a:pt x="749191" y="34531"/>
                      <a:pt x="771525" y="28575"/>
                    </a:cubicBezTo>
                    <a:cubicBezTo>
                      <a:pt x="850638" y="7478"/>
                      <a:pt x="833571" y="11884"/>
                      <a:pt x="904875" y="0"/>
                    </a:cubicBezTo>
                    <a:cubicBezTo>
                      <a:pt x="1003300" y="3175"/>
                      <a:pt x="1101996" y="1567"/>
                      <a:pt x="1200150" y="9525"/>
                    </a:cubicBezTo>
                    <a:cubicBezTo>
                      <a:pt x="1220165" y="11148"/>
                      <a:pt x="1237927" y="23291"/>
                      <a:pt x="1257300" y="28575"/>
                    </a:cubicBezTo>
                    <a:cubicBezTo>
                      <a:pt x="1303287" y="41117"/>
                      <a:pt x="1316021" y="34123"/>
                      <a:pt x="1362075" y="57150"/>
                    </a:cubicBezTo>
                    <a:cubicBezTo>
                      <a:pt x="1411884" y="82054"/>
                      <a:pt x="1386400" y="72756"/>
                      <a:pt x="1438275" y="85725"/>
                    </a:cubicBezTo>
                    <a:cubicBezTo>
                      <a:pt x="1488877" y="119460"/>
                      <a:pt x="1444570" y="92756"/>
                      <a:pt x="1514475" y="123825"/>
                    </a:cubicBezTo>
                    <a:cubicBezTo>
                      <a:pt x="1527450" y="129592"/>
                      <a:pt x="1540247" y="135830"/>
                      <a:pt x="1552575" y="142875"/>
                    </a:cubicBezTo>
                    <a:cubicBezTo>
                      <a:pt x="1562514" y="148555"/>
                      <a:pt x="1570911" y="156805"/>
                      <a:pt x="1581150" y="161925"/>
                    </a:cubicBezTo>
                    <a:cubicBezTo>
                      <a:pt x="1590130" y="166415"/>
                      <a:pt x="1600200" y="168275"/>
                      <a:pt x="1609725" y="171450"/>
                    </a:cubicBezTo>
                    <a:cubicBezTo>
                      <a:pt x="1619250" y="180975"/>
                      <a:pt x="1627339" y="192195"/>
                      <a:pt x="1638300" y="200025"/>
                    </a:cubicBezTo>
                    <a:cubicBezTo>
                      <a:pt x="1649854" y="208278"/>
                      <a:pt x="1664072" y="212030"/>
                      <a:pt x="1676400" y="219075"/>
                    </a:cubicBezTo>
                    <a:cubicBezTo>
                      <a:pt x="1705769" y="235857"/>
                      <a:pt x="1788679" y="301769"/>
                      <a:pt x="1790700" y="304800"/>
                    </a:cubicBezTo>
                    <a:cubicBezTo>
                      <a:pt x="1825625" y="357188"/>
                      <a:pt x="1790700" y="312738"/>
                      <a:pt x="1838325" y="352425"/>
                    </a:cubicBezTo>
                    <a:cubicBezTo>
                      <a:pt x="1848673" y="361049"/>
                      <a:pt x="1856832" y="372051"/>
                      <a:pt x="1866900" y="381000"/>
                    </a:cubicBezTo>
                    <a:cubicBezTo>
                      <a:pt x="1885434" y="397475"/>
                      <a:pt x="1905516" y="412150"/>
                      <a:pt x="1924050" y="428625"/>
                    </a:cubicBezTo>
                    <a:cubicBezTo>
                      <a:pt x="1934118" y="437574"/>
                      <a:pt x="1944001" y="446852"/>
                      <a:pt x="1952625" y="457200"/>
                    </a:cubicBezTo>
                    <a:cubicBezTo>
                      <a:pt x="1975800" y="485010"/>
                      <a:pt x="1990340" y="521205"/>
                      <a:pt x="2019300" y="542925"/>
                    </a:cubicBezTo>
                    <a:lnTo>
                      <a:pt x="2057400" y="571500"/>
                    </a:lnTo>
                    <a:cubicBezTo>
                      <a:pt x="2080142" y="639725"/>
                      <a:pt x="2047629" y="561680"/>
                      <a:pt x="2095500" y="619125"/>
                    </a:cubicBezTo>
                    <a:cubicBezTo>
                      <a:pt x="2104590" y="630033"/>
                      <a:pt x="2107505" y="644897"/>
                      <a:pt x="2114550" y="657225"/>
                    </a:cubicBezTo>
                    <a:cubicBezTo>
                      <a:pt x="2120230" y="667164"/>
                      <a:pt x="2127920" y="675861"/>
                      <a:pt x="2133600" y="685800"/>
                    </a:cubicBezTo>
                    <a:cubicBezTo>
                      <a:pt x="2140645" y="698128"/>
                      <a:pt x="2145605" y="711572"/>
                      <a:pt x="2152650" y="723900"/>
                    </a:cubicBezTo>
                    <a:cubicBezTo>
                      <a:pt x="2158330" y="733839"/>
                      <a:pt x="2166580" y="742236"/>
                      <a:pt x="2171700" y="752475"/>
                    </a:cubicBezTo>
                    <a:cubicBezTo>
                      <a:pt x="2211135" y="831345"/>
                      <a:pt x="2145680" y="727733"/>
                      <a:pt x="2200275" y="809625"/>
                    </a:cubicBezTo>
                    <a:cubicBezTo>
                      <a:pt x="2206109" y="844630"/>
                      <a:pt x="2211337" y="879787"/>
                      <a:pt x="2219325" y="914400"/>
                    </a:cubicBezTo>
                    <a:cubicBezTo>
                      <a:pt x="2225212" y="939911"/>
                      <a:pt x="2235128" y="964620"/>
                      <a:pt x="2238375" y="990600"/>
                    </a:cubicBezTo>
                    <a:lnTo>
                      <a:pt x="2247900" y="1066800"/>
                    </a:lnTo>
                    <a:cubicBezTo>
                      <a:pt x="2244725" y="1149350"/>
                      <a:pt x="2243694" y="1232010"/>
                      <a:pt x="2238375" y="1314450"/>
                    </a:cubicBezTo>
                    <a:cubicBezTo>
                      <a:pt x="2236899" y="1337336"/>
                      <a:pt x="2227757" y="1368165"/>
                      <a:pt x="2219325" y="1390650"/>
                    </a:cubicBezTo>
                    <a:cubicBezTo>
                      <a:pt x="2213322" y="1406659"/>
                      <a:pt x="2205682" y="1422055"/>
                      <a:pt x="2200275" y="1438275"/>
                    </a:cubicBezTo>
                    <a:cubicBezTo>
                      <a:pt x="2194171" y="1456586"/>
                      <a:pt x="2190398" y="1486604"/>
                      <a:pt x="2181225" y="1504950"/>
                    </a:cubicBezTo>
                    <a:cubicBezTo>
                      <a:pt x="2176105" y="1515189"/>
                      <a:pt x="2167855" y="1523586"/>
                      <a:pt x="2162175" y="1533525"/>
                    </a:cubicBezTo>
                    <a:cubicBezTo>
                      <a:pt x="2155130" y="1545853"/>
                      <a:pt x="2150430" y="1559449"/>
                      <a:pt x="2143125" y="1571625"/>
                    </a:cubicBezTo>
                    <a:cubicBezTo>
                      <a:pt x="2131345" y="1591258"/>
                      <a:pt x="2117725" y="1609725"/>
                      <a:pt x="2105025" y="1628775"/>
                    </a:cubicBezTo>
                    <a:cubicBezTo>
                      <a:pt x="2098675" y="1638300"/>
                      <a:pt x="2094070" y="1649255"/>
                      <a:pt x="2085975" y="1657350"/>
                    </a:cubicBezTo>
                    <a:lnTo>
                      <a:pt x="2057400" y="1685925"/>
                    </a:lnTo>
                    <a:cubicBezTo>
                      <a:pt x="2037272" y="1746309"/>
                      <a:pt x="2064167" y="1682872"/>
                      <a:pt x="2000250" y="1752600"/>
                    </a:cubicBezTo>
                    <a:cubicBezTo>
                      <a:pt x="1978796" y="1776005"/>
                      <a:pt x="1965551" y="1806349"/>
                      <a:pt x="1943100" y="1828800"/>
                    </a:cubicBezTo>
                    <a:lnTo>
                      <a:pt x="1876425" y="1895475"/>
                    </a:lnTo>
                    <a:lnTo>
                      <a:pt x="1847850" y="1924050"/>
                    </a:lnTo>
                    <a:cubicBezTo>
                      <a:pt x="1829658" y="1978627"/>
                      <a:pt x="1852124" y="1929301"/>
                      <a:pt x="1800225" y="1981200"/>
                    </a:cubicBezTo>
                    <a:cubicBezTo>
                      <a:pt x="1789000" y="1992425"/>
                      <a:pt x="1782418" y="2007635"/>
                      <a:pt x="1771650" y="2019300"/>
                    </a:cubicBezTo>
                    <a:cubicBezTo>
                      <a:pt x="1744240" y="2048994"/>
                      <a:pt x="1714500" y="2076450"/>
                      <a:pt x="1685925" y="2105025"/>
                    </a:cubicBezTo>
                    <a:lnTo>
                      <a:pt x="1619250" y="2171700"/>
                    </a:lnTo>
                    <a:cubicBezTo>
                      <a:pt x="1609725" y="2181225"/>
                      <a:pt x="1601883" y="2192803"/>
                      <a:pt x="1590675" y="2200275"/>
                    </a:cubicBezTo>
                    <a:lnTo>
                      <a:pt x="1476375" y="2276475"/>
                    </a:lnTo>
                    <a:lnTo>
                      <a:pt x="1447800" y="2295525"/>
                    </a:lnTo>
                    <a:cubicBezTo>
                      <a:pt x="1438275" y="2301875"/>
                      <a:pt x="1428383" y="2307706"/>
                      <a:pt x="1419225" y="2314575"/>
                    </a:cubicBezTo>
                    <a:cubicBezTo>
                      <a:pt x="1362809" y="2356887"/>
                      <a:pt x="1394334" y="2334344"/>
                      <a:pt x="1323975" y="2381250"/>
                    </a:cubicBezTo>
                    <a:lnTo>
                      <a:pt x="1295400" y="2400300"/>
                    </a:lnTo>
                    <a:cubicBezTo>
                      <a:pt x="1285875" y="2406650"/>
                      <a:pt x="1277931" y="2416574"/>
                      <a:pt x="1266825" y="2419350"/>
                    </a:cubicBezTo>
                    <a:cubicBezTo>
                      <a:pt x="1239480" y="2426186"/>
                      <a:pt x="1194765" y="2436330"/>
                      <a:pt x="1171575" y="2447925"/>
                    </a:cubicBezTo>
                    <a:cubicBezTo>
                      <a:pt x="1158875" y="2454275"/>
                      <a:pt x="1145803" y="2459930"/>
                      <a:pt x="1133475" y="2466975"/>
                    </a:cubicBezTo>
                    <a:cubicBezTo>
                      <a:pt x="1123536" y="2472655"/>
                      <a:pt x="1115422" y="2481516"/>
                      <a:pt x="1104900" y="2486025"/>
                    </a:cubicBezTo>
                    <a:cubicBezTo>
                      <a:pt x="1086816" y="2493775"/>
                      <a:pt x="1022543" y="2502926"/>
                      <a:pt x="1009650" y="2505075"/>
                    </a:cubicBezTo>
                    <a:cubicBezTo>
                      <a:pt x="932546" y="2535917"/>
                      <a:pt x="979123" y="2524125"/>
                      <a:pt x="866775" y="2524125"/>
                    </a:cubicBezTo>
                  </a:path>
                </a:pathLst>
              </a:custGeom>
              <a:no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103" name="フリーフォーム 102"/>
              <p:cNvSpPr/>
              <p:nvPr/>
            </p:nvSpPr>
            <p:spPr>
              <a:xfrm>
                <a:off x="6582189" y="376214"/>
                <a:ext cx="2428473" cy="2042898"/>
              </a:xfrm>
              <a:custGeom>
                <a:avLst/>
                <a:gdLst>
                  <a:gd name="connsiteX0" fmla="*/ 123825 w 2695575"/>
                  <a:gd name="connsiteY0" fmla="*/ 238766 h 2267591"/>
                  <a:gd name="connsiteX1" fmla="*/ 209550 w 2695575"/>
                  <a:gd name="connsiteY1" fmla="*/ 172091 h 2267591"/>
                  <a:gd name="connsiteX2" fmla="*/ 247650 w 2695575"/>
                  <a:gd name="connsiteY2" fmla="*/ 153041 h 2267591"/>
                  <a:gd name="connsiteX3" fmla="*/ 304800 w 2695575"/>
                  <a:gd name="connsiteY3" fmla="*/ 133991 h 2267591"/>
                  <a:gd name="connsiteX4" fmla="*/ 381000 w 2695575"/>
                  <a:gd name="connsiteY4" fmla="*/ 105416 h 2267591"/>
                  <a:gd name="connsiteX5" fmla="*/ 438150 w 2695575"/>
                  <a:gd name="connsiteY5" fmla="*/ 86366 h 2267591"/>
                  <a:gd name="connsiteX6" fmla="*/ 466725 w 2695575"/>
                  <a:gd name="connsiteY6" fmla="*/ 76841 h 2267591"/>
                  <a:gd name="connsiteX7" fmla="*/ 514350 w 2695575"/>
                  <a:gd name="connsiteY7" fmla="*/ 67316 h 2267591"/>
                  <a:gd name="connsiteX8" fmla="*/ 590550 w 2695575"/>
                  <a:gd name="connsiteY8" fmla="*/ 48266 h 2267591"/>
                  <a:gd name="connsiteX9" fmla="*/ 666750 w 2695575"/>
                  <a:gd name="connsiteY9" fmla="*/ 38741 h 2267591"/>
                  <a:gd name="connsiteX10" fmla="*/ 733425 w 2695575"/>
                  <a:gd name="connsiteY10" fmla="*/ 29216 h 2267591"/>
                  <a:gd name="connsiteX11" fmla="*/ 819150 w 2695575"/>
                  <a:gd name="connsiteY11" fmla="*/ 19691 h 2267591"/>
                  <a:gd name="connsiteX12" fmla="*/ 1457325 w 2695575"/>
                  <a:gd name="connsiteY12" fmla="*/ 29216 h 2267591"/>
                  <a:gd name="connsiteX13" fmla="*/ 1562100 w 2695575"/>
                  <a:gd name="connsiteY13" fmla="*/ 48266 h 2267591"/>
                  <a:gd name="connsiteX14" fmla="*/ 1704975 w 2695575"/>
                  <a:gd name="connsiteY14" fmla="*/ 57791 h 2267591"/>
                  <a:gd name="connsiteX15" fmla="*/ 1885950 w 2695575"/>
                  <a:gd name="connsiteY15" fmla="*/ 86366 h 2267591"/>
                  <a:gd name="connsiteX16" fmla="*/ 1933575 w 2695575"/>
                  <a:gd name="connsiteY16" fmla="*/ 105416 h 2267591"/>
                  <a:gd name="connsiteX17" fmla="*/ 2019300 w 2695575"/>
                  <a:gd name="connsiteY17" fmla="*/ 133991 h 2267591"/>
                  <a:gd name="connsiteX18" fmla="*/ 2066925 w 2695575"/>
                  <a:gd name="connsiteY18" fmla="*/ 153041 h 2267591"/>
                  <a:gd name="connsiteX19" fmla="*/ 2124075 w 2695575"/>
                  <a:gd name="connsiteY19" fmla="*/ 181616 h 2267591"/>
                  <a:gd name="connsiteX20" fmla="*/ 2181225 w 2695575"/>
                  <a:gd name="connsiteY20" fmla="*/ 200666 h 2267591"/>
                  <a:gd name="connsiteX21" fmla="*/ 2219325 w 2695575"/>
                  <a:gd name="connsiteY21" fmla="*/ 219716 h 2267591"/>
                  <a:gd name="connsiteX22" fmla="*/ 2257425 w 2695575"/>
                  <a:gd name="connsiteY22" fmla="*/ 248291 h 2267591"/>
                  <a:gd name="connsiteX23" fmla="*/ 2295525 w 2695575"/>
                  <a:gd name="connsiteY23" fmla="*/ 257816 h 2267591"/>
                  <a:gd name="connsiteX24" fmla="*/ 2333625 w 2695575"/>
                  <a:gd name="connsiteY24" fmla="*/ 286391 h 2267591"/>
                  <a:gd name="connsiteX25" fmla="*/ 2390775 w 2695575"/>
                  <a:gd name="connsiteY25" fmla="*/ 324491 h 2267591"/>
                  <a:gd name="connsiteX26" fmla="*/ 2409825 w 2695575"/>
                  <a:gd name="connsiteY26" fmla="*/ 353066 h 2267591"/>
                  <a:gd name="connsiteX27" fmla="*/ 2457450 w 2695575"/>
                  <a:gd name="connsiteY27" fmla="*/ 419741 h 2267591"/>
                  <a:gd name="connsiteX28" fmla="*/ 2486025 w 2695575"/>
                  <a:gd name="connsiteY28" fmla="*/ 476891 h 2267591"/>
                  <a:gd name="connsiteX29" fmla="*/ 2514600 w 2695575"/>
                  <a:gd name="connsiteY29" fmla="*/ 514991 h 2267591"/>
                  <a:gd name="connsiteX30" fmla="*/ 2543175 w 2695575"/>
                  <a:gd name="connsiteY30" fmla="*/ 591191 h 2267591"/>
                  <a:gd name="connsiteX31" fmla="*/ 2581275 w 2695575"/>
                  <a:gd name="connsiteY31" fmla="*/ 648341 h 2267591"/>
                  <a:gd name="connsiteX32" fmla="*/ 2590800 w 2695575"/>
                  <a:gd name="connsiteY32" fmla="*/ 676916 h 2267591"/>
                  <a:gd name="connsiteX33" fmla="*/ 2638425 w 2695575"/>
                  <a:gd name="connsiteY33" fmla="*/ 810266 h 2267591"/>
                  <a:gd name="connsiteX34" fmla="*/ 2657475 w 2695575"/>
                  <a:gd name="connsiteY34" fmla="*/ 867416 h 2267591"/>
                  <a:gd name="connsiteX35" fmla="*/ 2667000 w 2695575"/>
                  <a:gd name="connsiteY35" fmla="*/ 895991 h 2267591"/>
                  <a:gd name="connsiteX36" fmla="*/ 2676525 w 2695575"/>
                  <a:gd name="connsiteY36" fmla="*/ 1000766 h 2267591"/>
                  <a:gd name="connsiteX37" fmla="*/ 2686050 w 2695575"/>
                  <a:gd name="connsiteY37" fmla="*/ 1057916 h 2267591"/>
                  <a:gd name="connsiteX38" fmla="*/ 2695575 w 2695575"/>
                  <a:gd name="connsiteY38" fmla="*/ 1124591 h 2267591"/>
                  <a:gd name="connsiteX39" fmla="*/ 2686050 w 2695575"/>
                  <a:gd name="connsiteY39" fmla="*/ 1419866 h 2267591"/>
                  <a:gd name="connsiteX40" fmla="*/ 2676525 w 2695575"/>
                  <a:gd name="connsiteY40" fmla="*/ 1457966 h 2267591"/>
                  <a:gd name="connsiteX41" fmla="*/ 2647950 w 2695575"/>
                  <a:gd name="connsiteY41" fmla="*/ 1505591 h 2267591"/>
                  <a:gd name="connsiteX42" fmla="*/ 2628900 w 2695575"/>
                  <a:gd name="connsiteY42" fmla="*/ 1572266 h 2267591"/>
                  <a:gd name="connsiteX43" fmla="*/ 2581275 w 2695575"/>
                  <a:gd name="connsiteY43" fmla="*/ 1638941 h 2267591"/>
                  <a:gd name="connsiteX44" fmla="*/ 2571750 w 2695575"/>
                  <a:gd name="connsiteY44" fmla="*/ 1677041 h 2267591"/>
                  <a:gd name="connsiteX45" fmla="*/ 2514600 w 2695575"/>
                  <a:gd name="connsiteY45" fmla="*/ 1734191 h 2267591"/>
                  <a:gd name="connsiteX46" fmla="*/ 2381250 w 2695575"/>
                  <a:gd name="connsiteY46" fmla="*/ 1867541 h 2267591"/>
                  <a:gd name="connsiteX47" fmla="*/ 2324100 w 2695575"/>
                  <a:gd name="connsiteY47" fmla="*/ 1905641 h 2267591"/>
                  <a:gd name="connsiteX48" fmla="*/ 2266950 w 2695575"/>
                  <a:gd name="connsiteY48" fmla="*/ 1924691 h 2267591"/>
                  <a:gd name="connsiteX49" fmla="*/ 2209800 w 2695575"/>
                  <a:gd name="connsiteY49" fmla="*/ 1962791 h 2267591"/>
                  <a:gd name="connsiteX50" fmla="*/ 2057400 w 2695575"/>
                  <a:gd name="connsiteY50" fmla="*/ 2038991 h 2267591"/>
                  <a:gd name="connsiteX51" fmla="*/ 1971675 w 2695575"/>
                  <a:gd name="connsiteY51" fmla="*/ 2086616 h 2267591"/>
                  <a:gd name="connsiteX52" fmla="*/ 1857375 w 2695575"/>
                  <a:gd name="connsiteY52" fmla="*/ 2134241 h 2267591"/>
                  <a:gd name="connsiteX53" fmla="*/ 1790700 w 2695575"/>
                  <a:gd name="connsiteY53" fmla="*/ 2153291 h 2267591"/>
                  <a:gd name="connsiteX54" fmla="*/ 1752600 w 2695575"/>
                  <a:gd name="connsiteY54" fmla="*/ 2162816 h 2267591"/>
                  <a:gd name="connsiteX55" fmla="*/ 1685925 w 2695575"/>
                  <a:gd name="connsiteY55" fmla="*/ 2181866 h 2267591"/>
                  <a:gd name="connsiteX56" fmla="*/ 1609725 w 2695575"/>
                  <a:gd name="connsiteY56" fmla="*/ 2191391 h 2267591"/>
                  <a:gd name="connsiteX57" fmla="*/ 1543050 w 2695575"/>
                  <a:gd name="connsiteY57" fmla="*/ 2200916 h 2267591"/>
                  <a:gd name="connsiteX58" fmla="*/ 1323975 w 2695575"/>
                  <a:gd name="connsiteY58" fmla="*/ 2239016 h 2267591"/>
                  <a:gd name="connsiteX59" fmla="*/ 1228725 w 2695575"/>
                  <a:gd name="connsiteY59" fmla="*/ 2258066 h 2267591"/>
                  <a:gd name="connsiteX60" fmla="*/ 1104900 w 2695575"/>
                  <a:gd name="connsiteY60" fmla="*/ 2267591 h 2267591"/>
                  <a:gd name="connsiteX61" fmla="*/ 590550 w 2695575"/>
                  <a:gd name="connsiteY61" fmla="*/ 2258066 h 2267591"/>
                  <a:gd name="connsiteX62" fmla="*/ 552450 w 2695575"/>
                  <a:gd name="connsiteY62" fmla="*/ 2239016 h 2267591"/>
                  <a:gd name="connsiteX63" fmla="*/ 514350 w 2695575"/>
                  <a:gd name="connsiteY63" fmla="*/ 2229491 h 2267591"/>
                  <a:gd name="connsiteX64" fmla="*/ 457200 w 2695575"/>
                  <a:gd name="connsiteY64" fmla="*/ 2210441 h 2267591"/>
                  <a:gd name="connsiteX65" fmla="*/ 390525 w 2695575"/>
                  <a:gd name="connsiteY65" fmla="*/ 2172341 h 2267591"/>
                  <a:gd name="connsiteX66" fmla="*/ 371475 w 2695575"/>
                  <a:gd name="connsiteY66" fmla="*/ 2143766 h 2267591"/>
                  <a:gd name="connsiteX67" fmla="*/ 323850 w 2695575"/>
                  <a:gd name="connsiteY67" fmla="*/ 2115191 h 2267591"/>
                  <a:gd name="connsiteX68" fmla="*/ 247650 w 2695575"/>
                  <a:gd name="connsiteY68" fmla="*/ 2029466 h 2267591"/>
                  <a:gd name="connsiteX69" fmla="*/ 219075 w 2695575"/>
                  <a:gd name="connsiteY69" fmla="*/ 2000891 h 2267591"/>
                  <a:gd name="connsiteX70" fmla="*/ 209550 w 2695575"/>
                  <a:gd name="connsiteY70" fmla="*/ 1972316 h 2267591"/>
                  <a:gd name="connsiteX71" fmla="*/ 152400 w 2695575"/>
                  <a:gd name="connsiteY71" fmla="*/ 1886591 h 2267591"/>
                  <a:gd name="connsiteX72" fmla="*/ 142875 w 2695575"/>
                  <a:gd name="connsiteY72" fmla="*/ 1858016 h 2267591"/>
                  <a:gd name="connsiteX73" fmla="*/ 123825 w 2695575"/>
                  <a:gd name="connsiteY73" fmla="*/ 1829441 h 2267591"/>
                  <a:gd name="connsiteX74" fmla="*/ 95250 w 2695575"/>
                  <a:gd name="connsiteY74" fmla="*/ 1772291 h 2267591"/>
                  <a:gd name="connsiteX75" fmla="*/ 76200 w 2695575"/>
                  <a:gd name="connsiteY75" fmla="*/ 1715141 h 2267591"/>
                  <a:gd name="connsiteX76" fmla="*/ 47625 w 2695575"/>
                  <a:gd name="connsiteY76" fmla="*/ 1648466 h 2267591"/>
                  <a:gd name="connsiteX77" fmla="*/ 28575 w 2695575"/>
                  <a:gd name="connsiteY77" fmla="*/ 1610366 h 2267591"/>
                  <a:gd name="connsiteX78" fmla="*/ 19050 w 2695575"/>
                  <a:gd name="connsiteY78" fmla="*/ 1562741 h 2267591"/>
                  <a:gd name="connsiteX79" fmla="*/ 0 w 2695575"/>
                  <a:gd name="connsiteY79" fmla="*/ 1505591 h 2267591"/>
                  <a:gd name="connsiteX80" fmla="*/ 9525 w 2695575"/>
                  <a:gd name="connsiteY80" fmla="*/ 1096016 h 2267591"/>
                  <a:gd name="connsiteX81" fmla="*/ 19050 w 2695575"/>
                  <a:gd name="connsiteY81" fmla="*/ 1048391 h 2267591"/>
                  <a:gd name="connsiteX82" fmla="*/ 38100 w 2695575"/>
                  <a:gd name="connsiteY82" fmla="*/ 1010291 h 2267591"/>
                  <a:gd name="connsiteX83" fmla="*/ 57150 w 2695575"/>
                  <a:gd name="connsiteY83" fmla="*/ 924566 h 2267591"/>
                  <a:gd name="connsiteX84" fmla="*/ 66675 w 2695575"/>
                  <a:gd name="connsiteY84" fmla="*/ 895991 h 2267591"/>
                  <a:gd name="connsiteX85" fmla="*/ 85725 w 2695575"/>
                  <a:gd name="connsiteY85" fmla="*/ 857891 h 2267591"/>
                  <a:gd name="connsiteX86" fmla="*/ 114300 w 2695575"/>
                  <a:gd name="connsiteY86" fmla="*/ 753116 h 2267591"/>
                  <a:gd name="connsiteX87" fmla="*/ 133350 w 2695575"/>
                  <a:gd name="connsiteY87" fmla="*/ 724541 h 2267591"/>
                  <a:gd name="connsiteX88" fmla="*/ 152400 w 2695575"/>
                  <a:gd name="connsiteY88" fmla="*/ 667391 h 2267591"/>
                  <a:gd name="connsiteX89" fmla="*/ 171450 w 2695575"/>
                  <a:gd name="connsiteY89" fmla="*/ 638816 h 2267591"/>
                  <a:gd name="connsiteX90" fmla="*/ 200025 w 2695575"/>
                  <a:gd name="connsiteY90" fmla="*/ 591191 h 2267591"/>
                  <a:gd name="connsiteX91" fmla="*/ 228600 w 2695575"/>
                  <a:gd name="connsiteY91" fmla="*/ 562616 h 2267591"/>
                  <a:gd name="connsiteX92" fmla="*/ 257175 w 2695575"/>
                  <a:gd name="connsiteY92" fmla="*/ 524516 h 2267591"/>
                  <a:gd name="connsiteX93" fmla="*/ 342900 w 2695575"/>
                  <a:gd name="connsiteY93" fmla="*/ 448316 h 2267591"/>
                  <a:gd name="connsiteX94" fmla="*/ 371475 w 2695575"/>
                  <a:gd name="connsiteY94" fmla="*/ 410216 h 2267591"/>
                  <a:gd name="connsiteX95" fmla="*/ 390525 w 2695575"/>
                  <a:gd name="connsiteY95" fmla="*/ 381641 h 2267591"/>
                  <a:gd name="connsiteX96" fmla="*/ 428625 w 2695575"/>
                  <a:gd name="connsiteY96" fmla="*/ 343541 h 2267591"/>
                  <a:gd name="connsiteX97" fmla="*/ 457200 w 2695575"/>
                  <a:gd name="connsiteY97" fmla="*/ 324491 h 2267591"/>
                  <a:gd name="connsiteX98" fmla="*/ 561975 w 2695575"/>
                  <a:gd name="connsiteY98" fmla="*/ 238766 h 2267591"/>
                  <a:gd name="connsiteX99" fmla="*/ 600075 w 2695575"/>
                  <a:gd name="connsiteY99" fmla="*/ 210191 h 2267591"/>
                  <a:gd name="connsiteX100" fmla="*/ 695325 w 2695575"/>
                  <a:gd name="connsiteY100" fmla="*/ 153041 h 2267591"/>
                  <a:gd name="connsiteX101" fmla="*/ 733425 w 2695575"/>
                  <a:gd name="connsiteY101" fmla="*/ 133991 h 2267591"/>
                  <a:gd name="connsiteX102" fmla="*/ 781050 w 2695575"/>
                  <a:gd name="connsiteY102" fmla="*/ 105416 h 2267591"/>
                  <a:gd name="connsiteX103" fmla="*/ 857250 w 2695575"/>
                  <a:gd name="connsiteY103" fmla="*/ 76841 h 2267591"/>
                  <a:gd name="connsiteX104" fmla="*/ 895350 w 2695575"/>
                  <a:gd name="connsiteY104" fmla="*/ 57791 h 2267591"/>
                  <a:gd name="connsiteX105" fmla="*/ 933450 w 2695575"/>
                  <a:gd name="connsiteY105" fmla="*/ 48266 h 2267591"/>
                  <a:gd name="connsiteX106" fmla="*/ 990600 w 2695575"/>
                  <a:gd name="connsiteY106" fmla="*/ 29216 h 2267591"/>
                  <a:gd name="connsiteX107" fmla="*/ 1019175 w 2695575"/>
                  <a:gd name="connsiteY107" fmla="*/ 19691 h 2267591"/>
                  <a:gd name="connsiteX108" fmla="*/ 1200150 w 2695575"/>
                  <a:gd name="connsiteY108" fmla="*/ 10166 h 2267591"/>
                  <a:gd name="connsiteX109" fmla="*/ 1381125 w 2695575"/>
                  <a:gd name="connsiteY109" fmla="*/ 641 h 2267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2695575" h="2267591">
                    <a:moveTo>
                      <a:pt x="123825" y="238766"/>
                    </a:moveTo>
                    <a:cubicBezTo>
                      <a:pt x="152400" y="216541"/>
                      <a:pt x="177171" y="188280"/>
                      <a:pt x="209550" y="172091"/>
                    </a:cubicBezTo>
                    <a:cubicBezTo>
                      <a:pt x="222250" y="165741"/>
                      <a:pt x="234467" y="158314"/>
                      <a:pt x="247650" y="153041"/>
                    </a:cubicBezTo>
                    <a:cubicBezTo>
                      <a:pt x="266294" y="145583"/>
                      <a:pt x="286839" y="142971"/>
                      <a:pt x="304800" y="133991"/>
                    </a:cubicBezTo>
                    <a:cubicBezTo>
                      <a:pt x="368675" y="102053"/>
                      <a:pt x="316156" y="124869"/>
                      <a:pt x="381000" y="105416"/>
                    </a:cubicBezTo>
                    <a:cubicBezTo>
                      <a:pt x="400234" y="99646"/>
                      <a:pt x="419100" y="92716"/>
                      <a:pt x="438150" y="86366"/>
                    </a:cubicBezTo>
                    <a:cubicBezTo>
                      <a:pt x="447675" y="83191"/>
                      <a:pt x="456880" y="78810"/>
                      <a:pt x="466725" y="76841"/>
                    </a:cubicBezTo>
                    <a:cubicBezTo>
                      <a:pt x="482600" y="73666"/>
                      <a:pt x="498575" y="70956"/>
                      <a:pt x="514350" y="67316"/>
                    </a:cubicBezTo>
                    <a:cubicBezTo>
                      <a:pt x="539861" y="61429"/>
                      <a:pt x="564570" y="51513"/>
                      <a:pt x="590550" y="48266"/>
                    </a:cubicBezTo>
                    <a:lnTo>
                      <a:pt x="666750" y="38741"/>
                    </a:lnTo>
                    <a:lnTo>
                      <a:pt x="733425" y="29216"/>
                    </a:lnTo>
                    <a:cubicBezTo>
                      <a:pt x="761954" y="25650"/>
                      <a:pt x="790575" y="22866"/>
                      <a:pt x="819150" y="19691"/>
                    </a:cubicBezTo>
                    <a:lnTo>
                      <a:pt x="1457325" y="29216"/>
                    </a:lnTo>
                    <a:cubicBezTo>
                      <a:pt x="1609043" y="33316"/>
                      <a:pt x="1460188" y="37538"/>
                      <a:pt x="1562100" y="48266"/>
                    </a:cubicBezTo>
                    <a:cubicBezTo>
                      <a:pt x="1609568" y="53263"/>
                      <a:pt x="1657350" y="54616"/>
                      <a:pt x="1704975" y="57791"/>
                    </a:cubicBezTo>
                    <a:cubicBezTo>
                      <a:pt x="1841420" y="80532"/>
                      <a:pt x="1781038" y="71379"/>
                      <a:pt x="1885950" y="86366"/>
                    </a:cubicBezTo>
                    <a:cubicBezTo>
                      <a:pt x="1901825" y="92716"/>
                      <a:pt x="1917473" y="99665"/>
                      <a:pt x="1933575" y="105416"/>
                    </a:cubicBezTo>
                    <a:cubicBezTo>
                      <a:pt x="1961941" y="115547"/>
                      <a:pt x="1991334" y="122804"/>
                      <a:pt x="2019300" y="133991"/>
                    </a:cubicBezTo>
                    <a:cubicBezTo>
                      <a:pt x="2035175" y="140341"/>
                      <a:pt x="2051360" y="145966"/>
                      <a:pt x="2066925" y="153041"/>
                    </a:cubicBezTo>
                    <a:cubicBezTo>
                      <a:pt x="2086314" y="161854"/>
                      <a:pt x="2104415" y="173424"/>
                      <a:pt x="2124075" y="181616"/>
                    </a:cubicBezTo>
                    <a:cubicBezTo>
                      <a:pt x="2142611" y="189339"/>
                      <a:pt x="2163264" y="191686"/>
                      <a:pt x="2181225" y="200666"/>
                    </a:cubicBezTo>
                    <a:cubicBezTo>
                      <a:pt x="2193925" y="207016"/>
                      <a:pt x="2207284" y="212191"/>
                      <a:pt x="2219325" y="219716"/>
                    </a:cubicBezTo>
                    <a:cubicBezTo>
                      <a:pt x="2232787" y="228130"/>
                      <a:pt x="2243226" y="241191"/>
                      <a:pt x="2257425" y="248291"/>
                    </a:cubicBezTo>
                    <a:cubicBezTo>
                      <a:pt x="2269134" y="254145"/>
                      <a:pt x="2282825" y="254641"/>
                      <a:pt x="2295525" y="257816"/>
                    </a:cubicBezTo>
                    <a:cubicBezTo>
                      <a:pt x="2308225" y="267341"/>
                      <a:pt x="2320620" y="277287"/>
                      <a:pt x="2333625" y="286391"/>
                    </a:cubicBezTo>
                    <a:cubicBezTo>
                      <a:pt x="2352382" y="299521"/>
                      <a:pt x="2390775" y="324491"/>
                      <a:pt x="2390775" y="324491"/>
                    </a:cubicBezTo>
                    <a:cubicBezTo>
                      <a:pt x="2397125" y="334016"/>
                      <a:pt x="2403171" y="343751"/>
                      <a:pt x="2409825" y="353066"/>
                    </a:cubicBezTo>
                    <a:cubicBezTo>
                      <a:pt x="2422204" y="370397"/>
                      <a:pt x="2446226" y="399538"/>
                      <a:pt x="2457450" y="419741"/>
                    </a:cubicBezTo>
                    <a:cubicBezTo>
                      <a:pt x="2467793" y="438359"/>
                      <a:pt x="2475067" y="458628"/>
                      <a:pt x="2486025" y="476891"/>
                    </a:cubicBezTo>
                    <a:cubicBezTo>
                      <a:pt x="2494193" y="490504"/>
                      <a:pt x="2507500" y="500792"/>
                      <a:pt x="2514600" y="514991"/>
                    </a:cubicBezTo>
                    <a:cubicBezTo>
                      <a:pt x="2526732" y="539254"/>
                      <a:pt x="2531043" y="566928"/>
                      <a:pt x="2543175" y="591191"/>
                    </a:cubicBezTo>
                    <a:cubicBezTo>
                      <a:pt x="2553414" y="611669"/>
                      <a:pt x="2570156" y="628327"/>
                      <a:pt x="2581275" y="648341"/>
                    </a:cubicBezTo>
                    <a:cubicBezTo>
                      <a:pt x="2586151" y="657118"/>
                      <a:pt x="2587275" y="667515"/>
                      <a:pt x="2590800" y="676916"/>
                    </a:cubicBezTo>
                    <a:cubicBezTo>
                      <a:pt x="2636155" y="797862"/>
                      <a:pt x="2577810" y="628421"/>
                      <a:pt x="2638425" y="810266"/>
                    </a:cubicBezTo>
                    <a:lnTo>
                      <a:pt x="2657475" y="867416"/>
                    </a:lnTo>
                    <a:lnTo>
                      <a:pt x="2667000" y="895991"/>
                    </a:lnTo>
                    <a:cubicBezTo>
                      <a:pt x="2670175" y="930916"/>
                      <a:pt x="2672427" y="965937"/>
                      <a:pt x="2676525" y="1000766"/>
                    </a:cubicBezTo>
                    <a:cubicBezTo>
                      <a:pt x="2678782" y="1019946"/>
                      <a:pt x="2683113" y="1038828"/>
                      <a:pt x="2686050" y="1057916"/>
                    </a:cubicBezTo>
                    <a:cubicBezTo>
                      <a:pt x="2689464" y="1080106"/>
                      <a:pt x="2692400" y="1102366"/>
                      <a:pt x="2695575" y="1124591"/>
                    </a:cubicBezTo>
                    <a:cubicBezTo>
                      <a:pt x="2692400" y="1223016"/>
                      <a:pt x="2691668" y="1321550"/>
                      <a:pt x="2686050" y="1419866"/>
                    </a:cubicBezTo>
                    <a:cubicBezTo>
                      <a:pt x="2685303" y="1432936"/>
                      <a:pt x="2681842" y="1446003"/>
                      <a:pt x="2676525" y="1457966"/>
                    </a:cubicBezTo>
                    <a:cubicBezTo>
                      <a:pt x="2669006" y="1474884"/>
                      <a:pt x="2657475" y="1489716"/>
                      <a:pt x="2647950" y="1505591"/>
                    </a:cubicBezTo>
                    <a:cubicBezTo>
                      <a:pt x="2641600" y="1527816"/>
                      <a:pt x="2637484" y="1550805"/>
                      <a:pt x="2628900" y="1572266"/>
                    </a:cubicBezTo>
                    <a:cubicBezTo>
                      <a:pt x="2624921" y="1582215"/>
                      <a:pt x="2583608" y="1635830"/>
                      <a:pt x="2581275" y="1638941"/>
                    </a:cubicBezTo>
                    <a:cubicBezTo>
                      <a:pt x="2578100" y="1651641"/>
                      <a:pt x="2577604" y="1665332"/>
                      <a:pt x="2571750" y="1677041"/>
                    </a:cubicBezTo>
                    <a:cubicBezTo>
                      <a:pt x="2554028" y="1712485"/>
                      <a:pt x="2543604" y="1714855"/>
                      <a:pt x="2514600" y="1734191"/>
                    </a:cubicBezTo>
                    <a:cubicBezTo>
                      <a:pt x="2477851" y="1807688"/>
                      <a:pt x="2490807" y="1794503"/>
                      <a:pt x="2381250" y="1867541"/>
                    </a:cubicBezTo>
                    <a:cubicBezTo>
                      <a:pt x="2362200" y="1880241"/>
                      <a:pt x="2344578" y="1895402"/>
                      <a:pt x="2324100" y="1905641"/>
                    </a:cubicBezTo>
                    <a:cubicBezTo>
                      <a:pt x="2306139" y="1914621"/>
                      <a:pt x="2266950" y="1924691"/>
                      <a:pt x="2266950" y="1924691"/>
                    </a:cubicBezTo>
                    <a:cubicBezTo>
                      <a:pt x="2207497" y="1984144"/>
                      <a:pt x="2268877" y="1931283"/>
                      <a:pt x="2209800" y="1962791"/>
                    </a:cubicBezTo>
                    <a:cubicBezTo>
                      <a:pt x="2062026" y="2041604"/>
                      <a:pt x="2144870" y="2017123"/>
                      <a:pt x="2057400" y="2038991"/>
                    </a:cubicBezTo>
                    <a:cubicBezTo>
                      <a:pt x="2025010" y="2058425"/>
                      <a:pt x="2005311" y="2071900"/>
                      <a:pt x="1971675" y="2086616"/>
                    </a:cubicBezTo>
                    <a:cubicBezTo>
                      <a:pt x="1933861" y="2103160"/>
                      <a:pt x="1897062" y="2122902"/>
                      <a:pt x="1857375" y="2134241"/>
                    </a:cubicBezTo>
                    <a:lnTo>
                      <a:pt x="1790700" y="2153291"/>
                    </a:lnTo>
                    <a:cubicBezTo>
                      <a:pt x="1778070" y="2156735"/>
                      <a:pt x="1765230" y="2159372"/>
                      <a:pt x="1752600" y="2162816"/>
                    </a:cubicBezTo>
                    <a:cubicBezTo>
                      <a:pt x="1730300" y="2168898"/>
                      <a:pt x="1708590" y="2177333"/>
                      <a:pt x="1685925" y="2181866"/>
                    </a:cubicBezTo>
                    <a:cubicBezTo>
                      <a:pt x="1660824" y="2186886"/>
                      <a:pt x="1635098" y="2188008"/>
                      <a:pt x="1609725" y="2191391"/>
                    </a:cubicBezTo>
                    <a:lnTo>
                      <a:pt x="1543050" y="2200916"/>
                    </a:lnTo>
                    <a:cubicBezTo>
                      <a:pt x="1522962" y="2204088"/>
                      <a:pt x="1347991" y="2233012"/>
                      <a:pt x="1323975" y="2239016"/>
                    </a:cubicBezTo>
                    <a:cubicBezTo>
                      <a:pt x="1287287" y="2248188"/>
                      <a:pt x="1269064" y="2253820"/>
                      <a:pt x="1228725" y="2258066"/>
                    </a:cubicBezTo>
                    <a:cubicBezTo>
                      <a:pt x="1187556" y="2262400"/>
                      <a:pt x="1146175" y="2264416"/>
                      <a:pt x="1104900" y="2267591"/>
                    </a:cubicBezTo>
                    <a:cubicBezTo>
                      <a:pt x="933450" y="2264416"/>
                      <a:pt x="761800" y="2266924"/>
                      <a:pt x="590550" y="2258066"/>
                    </a:cubicBezTo>
                    <a:cubicBezTo>
                      <a:pt x="576370" y="2257333"/>
                      <a:pt x="565745" y="2244002"/>
                      <a:pt x="552450" y="2239016"/>
                    </a:cubicBezTo>
                    <a:cubicBezTo>
                      <a:pt x="540193" y="2234419"/>
                      <a:pt x="526889" y="2233253"/>
                      <a:pt x="514350" y="2229491"/>
                    </a:cubicBezTo>
                    <a:cubicBezTo>
                      <a:pt x="495116" y="2223721"/>
                      <a:pt x="457200" y="2210441"/>
                      <a:pt x="457200" y="2210441"/>
                    </a:cubicBezTo>
                    <a:cubicBezTo>
                      <a:pt x="353554" y="2106795"/>
                      <a:pt x="505653" y="2249093"/>
                      <a:pt x="390525" y="2172341"/>
                    </a:cubicBezTo>
                    <a:cubicBezTo>
                      <a:pt x="381000" y="2165991"/>
                      <a:pt x="380167" y="2151216"/>
                      <a:pt x="371475" y="2143766"/>
                    </a:cubicBezTo>
                    <a:cubicBezTo>
                      <a:pt x="357419" y="2131718"/>
                      <a:pt x="338661" y="2126299"/>
                      <a:pt x="323850" y="2115191"/>
                    </a:cubicBezTo>
                    <a:cubicBezTo>
                      <a:pt x="302369" y="2099080"/>
                      <a:pt x="258560" y="2041739"/>
                      <a:pt x="247650" y="2029466"/>
                    </a:cubicBezTo>
                    <a:cubicBezTo>
                      <a:pt x="238701" y="2019398"/>
                      <a:pt x="228600" y="2010416"/>
                      <a:pt x="219075" y="2000891"/>
                    </a:cubicBezTo>
                    <a:cubicBezTo>
                      <a:pt x="215900" y="1991366"/>
                      <a:pt x="214040" y="1981296"/>
                      <a:pt x="209550" y="1972316"/>
                    </a:cubicBezTo>
                    <a:cubicBezTo>
                      <a:pt x="191179" y="1935573"/>
                      <a:pt x="176330" y="1918497"/>
                      <a:pt x="152400" y="1886591"/>
                    </a:cubicBezTo>
                    <a:cubicBezTo>
                      <a:pt x="149225" y="1877066"/>
                      <a:pt x="147365" y="1866996"/>
                      <a:pt x="142875" y="1858016"/>
                    </a:cubicBezTo>
                    <a:cubicBezTo>
                      <a:pt x="137755" y="1847777"/>
                      <a:pt x="129384" y="1839448"/>
                      <a:pt x="123825" y="1829441"/>
                    </a:cubicBezTo>
                    <a:cubicBezTo>
                      <a:pt x="113482" y="1810823"/>
                      <a:pt x="103442" y="1791951"/>
                      <a:pt x="95250" y="1772291"/>
                    </a:cubicBezTo>
                    <a:cubicBezTo>
                      <a:pt x="87527" y="1753755"/>
                      <a:pt x="85180" y="1733102"/>
                      <a:pt x="76200" y="1715141"/>
                    </a:cubicBezTo>
                    <a:cubicBezTo>
                      <a:pt x="13019" y="1588779"/>
                      <a:pt x="89670" y="1746572"/>
                      <a:pt x="47625" y="1648466"/>
                    </a:cubicBezTo>
                    <a:cubicBezTo>
                      <a:pt x="42032" y="1635415"/>
                      <a:pt x="34925" y="1623066"/>
                      <a:pt x="28575" y="1610366"/>
                    </a:cubicBezTo>
                    <a:cubicBezTo>
                      <a:pt x="25400" y="1594491"/>
                      <a:pt x="23310" y="1578360"/>
                      <a:pt x="19050" y="1562741"/>
                    </a:cubicBezTo>
                    <a:cubicBezTo>
                      <a:pt x="13766" y="1543368"/>
                      <a:pt x="0" y="1505591"/>
                      <a:pt x="0" y="1505591"/>
                    </a:cubicBezTo>
                    <a:cubicBezTo>
                      <a:pt x="3175" y="1369066"/>
                      <a:pt x="3840" y="1232460"/>
                      <a:pt x="9525" y="1096016"/>
                    </a:cubicBezTo>
                    <a:cubicBezTo>
                      <a:pt x="10199" y="1079841"/>
                      <a:pt x="13930" y="1063750"/>
                      <a:pt x="19050" y="1048391"/>
                    </a:cubicBezTo>
                    <a:cubicBezTo>
                      <a:pt x="23540" y="1034921"/>
                      <a:pt x="31750" y="1022991"/>
                      <a:pt x="38100" y="1010291"/>
                    </a:cubicBezTo>
                    <a:cubicBezTo>
                      <a:pt x="44647" y="977555"/>
                      <a:pt x="48182" y="955953"/>
                      <a:pt x="57150" y="924566"/>
                    </a:cubicBezTo>
                    <a:cubicBezTo>
                      <a:pt x="59908" y="914912"/>
                      <a:pt x="62720" y="905219"/>
                      <a:pt x="66675" y="895991"/>
                    </a:cubicBezTo>
                    <a:cubicBezTo>
                      <a:pt x="72268" y="882940"/>
                      <a:pt x="79375" y="870591"/>
                      <a:pt x="85725" y="857891"/>
                    </a:cubicBezTo>
                    <a:cubicBezTo>
                      <a:pt x="90837" y="832331"/>
                      <a:pt x="100489" y="773833"/>
                      <a:pt x="114300" y="753116"/>
                    </a:cubicBezTo>
                    <a:cubicBezTo>
                      <a:pt x="120650" y="743591"/>
                      <a:pt x="128701" y="735002"/>
                      <a:pt x="133350" y="724541"/>
                    </a:cubicBezTo>
                    <a:cubicBezTo>
                      <a:pt x="141505" y="706191"/>
                      <a:pt x="144245" y="685741"/>
                      <a:pt x="152400" y="667391"/>
                    </a:cubicBezTo>
                    <a:cubicBezTo>
                      <a:pt x="157049" y="656930"/>
                      <a:pt x="165383" y="648524"/>
                      <a:pt x="171450" y="638816"/>
                    </a:cubicBezTo>
                    <a:cubicBezTo>
                      <a:pt x="181262" y="623117"/>
                      <a:pt x="188917" y="606002"/>
                      <a:pt x="200025" y="591191"/>
                    </a:cubicBezTo>
                    <a:cubicBezTo>
                      <a:pt x="208107" y="580415"/>
                      <a:pt x="219834" y="572843"/>
                      <a:pt x="228600" y="562616"/>
                    </a:cubicBezTo>
                    <a:cubicBezTo>
                      <a:pt x="238931" y="550563"/>
                      <a:pt x="245950" y="535741"/>
                      <a:pt x="257175" y="524516"/>
                    </a:cubicBezTo>
                    <a:cubicBezTo>
                      <a:pt x="307289" y="474402"/>
                      <a:pt x="306234" y="491093"/>
                      <a:pt x="342900" y="448316"/>
                    </a:cubicBezTo>
                    <a:cubicBezTo>
                      <a:pt x="353231" y="436263"/>
                      <a:pt x="362248" y="423134"/>
                      <a:pt x="371475" y="410216"/>
                    </a:cubicBezTo>
                    <a:cubicBezTo>
                      <a:pt x="378129" y="400901"/>
                      <a:pt x="383075" y="390333"/>
                      <a:pt x="390525" y="381641"/>
                    </a:cubicBezTo>
                    <a:cubicBezTo>
                      <a:pt x="402214" y="368004"/>
                      <a:pt x="414988" y="355230"/>
                      <a:pt x="428625" y="343541"/>
                    </a:cubicBezTo>
                    <a:cubicBezTo>
                      <a:pt x="437317" y="336091"/>
                      <a:pt x="448199" y="331564"/>
                      <a:pt x="457200" y="324491"/>
                    </a:cubicBezTo>
                    <a:cubicBezTo>
                      <a:pt x="492683" y="296612"/>
                      <a:pt x="526738" y="266956"/>
                      <a:pt x="561975" y="238766"/>
                    </a:cubicBezTo>
                    <a:cubicBezTo>
                      <a:pt x="574371" y="228849"/>
                      <a:pt x="586462" y="218359"/>
                      <a:pt x="600075" y="210191"/>
                    </a:cubicBezTo>
                    <a:cubicBezTo>
                      <a:pt x="631825" y="191141"/>
                      <a:pt x="662207" y="169600"/>
                      <a:pt x="695325" y="153041"/>
                    </a:cubicBezTo>
                    <a:cubicBezTo>
                      <a:pt x="708025" y="146691"/>
                      <a:pt x="721013" y="140887"/>
                      <a:pt x="733425" y="133991"/>
                    </a:cubicBezTo>
                    <a:cubicBezTo>
                      <a:pt x="749609" y="125000"/>
                      <a:pt x="764491" y="113695"/>
                      <a:pt x="781050" y="105416"/>
                    </a:cubicBezTo>
                    <a:cubicBezTo>
                      <a:pt x="859983" y="65949"/>
                      <a:pt x="799544" y="101572"/>
                      <a:pt x="857250" y="76841"/>
                    </a:cubicBezTo>
                    <a:cubicBezTo>
                      <a:pt x="870301" y="71248"/>
                      <a:pt x="882055" y="62777"/>
                      <a:pt x="895350" y="57791"/>
                    </a:cubicBezTo>
                    <a:cubicBezTo>
                      <a:pt x="907607" y="53194"/>
                      <a:pt x="920911" y="52028"/>
                      <a:pt x="933450" y="48266"/>
                    </a:cubicBezTo>
                    <a:cubicBezTo>
                      <a:pt x="952684" y="42496"/>
                      <a:pt x="971550" y="35566"/>
                      <a:pt x="990600" y="29216"/>
                    </a:cubicBezTo>
                    <a:cubicBezTo>
                      <a:pt x="1000125" y="26041"/>
                      <a:pt x="1009149" y="20219"/>
                      <a:pt x="1019175" y="19691"/>
                    </a:cubicBezTo>
                    <a:lnTo>
                      <a:pt x="1200150" y="10166"/>
                    </a:lnTo>
                    <a:cubicBezTo>
                      <a:pt x="1311005" y="-3691"/>
                      <a:pt x="1250752" y="641"/>
                      <a:pt x="1381125" y="641"/>
                    </a:cubicBezTo>
                  </a:path>
                </a:pathLst>
              </a:custGeom>
              <a:no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grpSp>
        <p:sp>
          <p:nvSpPr>
            <p:cNvPr id="12" name="テキスト ボックス 11">
              <a:extLst>
                <a:ext uri="{FF2B5EF4-FFF2-40B4-BE49-F238E27FC236}">
                  <a16:creationId xmlns:a16="http://schemas.microsoft.com/office/drawing/2014/main" id="{D1C4B1B6-8462-6772-9B09-A90D2160077E}"/>
                </a:ext>
              </a:extLst>
            </p:cNvPr>
            <p:cNvSpPr txBox="1"/>
            <p:nvPr/>
          </p:nvSpPr>
          <p:spPr>
            <a:xfrm>
              <a:off x="4440941" y="2239245"/>
              <a:ext cx="540000" cy="169277"/>
            </a:xfrm>
            <a:prstGeom prst="rect">
              <a:avLst/>
            </a:prstGeom>
            <a:noFill/>
          </p:spPr>
          <p:txBody>
            <a:bodyPr wrap="square" lIns="0" tIns="0" rIns="0" bIns="0" rtlCol="0" anchor="ctr" anchorCtr="0">
              <a:spAutoFit/>
            </a:bodyPr>
            <a:lstStyle/>
            <a:p>
              <a:pPr algn="dist"/>
              <a:r>
                <a:rPr kumimoji="1" lang="ja-JP" altLang="en-US" sz="1100" dirty="0">
                  <a:solidFill>
                    <a:srgbClr val="B92546"/>
                  </a:solidFill>
                  <a:latin typeface="HGP創英角ｺﾞｼｯｸUB" panose="020B0900000000000000" pitchFamily="50" charset="-128"/>
                  <a:ea typeface="HGP創英角ｺﾞｼｯｸUB" panose="020B0900000000000000" pitchFamily="50" charset="-128"/>
                </a:rPr>
                <a:t>て　つだ</a:t>
              </a:r>
            </a:p>
          </p:txBody>
        </p:sp>
      </p:grpSp>
      <p:grpSp>
        <p:nvGrpSpPr>
          <p:cNvPr id="23" name="グループ化 22">
            <a:extLst>
              <a:ext uri="{FF2B5EF4-FFF2-40B4-BE49-F238E27FC236}">
                <a16:creationId xmlns:a16="http://schemas.microsoft.com/office/drawing/2014/main" id="{C46164BC-5AF9-95D6-2C8F-502F9B9DF585}"/>
              </a:ext>
            </a:extLst>
          </p:cNvPr>
          <p:cNvGrpSpPr/>
          <p:nvPr/>
        </p:nvGrpSpPr>
        <p:grpSpPr>
          <a:xfrm>
            <a:off x="-121806" y="1945242"/>
            <a:ext cx="9144000" cy="2661899"/>
            <a:chOff x="0" y="1564111"/>
            <a:chExt cx="9144000" cy="2661899"/>
          </a:xfrm>
        </p:grpSpPr>
        <p:sp>
          <p:nvSpPr>
            <p:cNvPr id="24" name="正方形/長方形 23">
              <a:extLst>
                <a:ext uri="{FF2B5EF4-FFF2-40B4-BE49-F238E27FC236}">
                  <a16:creationId xmlns:a16="http://schemas.microsoft.com/office/drawing/2014/main" id="{E307952F-6E76-30C1-6C4A-6701D5E7AC79}"/>
                </a:ext>
              </a:extLst>
            </p:cNvPr>
            <p:cNvSpPr/>
            <p:nvPr/>
          </p:nvSpPr>
          <p:spPr>
            <a:xfrm>
              <a:off x="1681454" y="1564111"/>
              <a:ext cx="5791956" cy="2661899"/>
            </a:xfrm>
            <a:prstGeom prst="rect">
              <a:avLst/>
            </a:prstGeom>
            <a:solidFill>
              <a:srgbClr val="B52F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a:extLst>
                <a:ext uri="{FF2B5EF4-FFF2-40B4-BE49-F238E27FC236}">
                  <a16:creationId xmlns:a16="http://schemas.microsoft.com/office/drawing/2014/main" id="{6DD3B132-A2A2-0E20-8FCB-318E7256BF92}"/>
                </a:ext>
              </a:extLst>
            </p:cNvPr>
            <p:cNvSpPr txBox="1"/>
            <p:nvPr/>
          </p:nvSpPr>
          <p:spPr>
            <a:xfrm>
              <a:off x="0" y="2559453"/>
              <a:ext cx="9144000" cy="1525418"/>
            </a:xfrm>
            <a:prstGeom prst="rect">
              <a:avLst/>
            </a:prstGeom>
            <a:noFill/>
          </p:spPr>
          <p:txBody>
            <a:bodyPr wrap="square" rtlCol="0">
              <a:spAutoFit/>
            </a:bodyPr>
            <a:lstStyle/>
            <a:p>
              <a:pPr algn="ctr">
                <a:lnSpc>
                  <a:spcPts val="6000"/>
                </a:lnSpc>
              </a:pPr>
              <a:r>
                <a:rPr kumimoji="1" lang="ja-JP" altLang="en-US" sz="4000" dirty="0">
                  <a:solidFill>
                    <a:schemeClr val="bg1"/>
                  </a:solidFill>
                  <a:effectLst/>
                  <a:latin typeface="HGP創英角ｺﾞｼｯｸUB" panose="020B0900000000000000" pitchFamily="50" charset="-128"/>
                  <a:ea typeface="HGP創英角ｺﾞｼｯｸUB" panose="020B0900000000000000" pitchFamily="50" charset="-128"/>
                </a:rPr>
                <a:t>小学生のみんなだけでは</a:t>
              </a:r>
              <a:endParaRPr kumimoji="1" lang="en-US" altLang="ja-JP" sz="4000" dirty="0">
                <a:solidFill>
                  <a:schemeClr val="bg1"/>
                </a:solidFill>
                <a:effectLst/>
                <a:latin typeface="HGP創英角ｺﾞｼｯｸUB" panose="020B0900000000000000" pitchFamily="50" charset="-128"/>
                <a:ea typeface="HGP創英角ｺﾞｼｯｸUB" panose="020B0900000000000000" pitchFamily="50" charset="-128"/>
              </a:endParaRPr>
            </a:p>
            <a:p>
              <a:pPr algn="ctr">
                <a:lnSpc>
                  <a:spcPts val="6000"/>
                </a:lnSpc>
              </a:pPr>
              <a:r>
                <a:rPr kumimoji="1" lang="ja-JP" altLang="en-US" sz="4000" dirty="0">
                  <a:solidFill>
                    <a:schemeClr val="bg1"/>
                  </a:solidFill>
                  <a:effectLst/>
                  <a:latin typeface="HGP創英角ｺﾞｼｯｸUB" panose="020B0900000000000000" pitchFamily="50" charset="-128"/>
                  <a:ea typeface="HGP創英角ｺﾞｼｯｸUB" panose="020B0900000000000000" pitchFamily="50" charset="-128"/>
                </a:rPr>
                <a:t>難しいこともあります。</a:t>
              </a:r>
              <a:endParaRPr kumimoji="1" lang="en-US" altLang="ja-JP" sz="4000" dirty="0">
                <a:solidFill>
                  <a:schemeClr val="bg1"/>
                </a:solidFill>
                <a:effectLst/>
                <a:latin typeface="HGP創英角ｺﾞｼｯｸUB" panose="020B0900000000000000" pitchFamily="50" charset="-128"/>
                <a:ea typeface="HGP創英角ｺﾞｼｯｸUB" panose="020B0900000000000000" pitchFamily="50" charset="-128"/>
              </a:endParaRPr>
            </a:p>
          </p:txBody>
        </p:sp>
        <p:grpSp>
          <p:nvGrpSpPr>
            <p:cNvPr id="26" name="グループ化 25">
              <a:extLst>
                <a:ext uri="{FF2B5EF4-FFF2-40B4-BE49-F238E27FC236}">
                  <a16:creationId xmlns:a16="http://schemas.microsoft.com/office/drawing/2014/main" id="{AD864387-0D89-1C4A-165C-0F66B2C34118}"/>
                </a:ext>
              </a:extLst>
            </p:cNvPr>
            <p:cNvGrpSpPr/>
            <p:nvPr/>
          </p:nvGrpSpPr>
          <p:grpSpPr>
            <a:xfrm>
              <a:off x="4216577" y="1684226"/>
              <a:ext cx="710844" cy="646351"/>
              <a:chOff x="1392261" y="4263085"/>
              <a:chExt cx="1296333" cy="1178720"/>
            </a:xfrm>
          </p:grpSpPr>
          <p:sp>
            <p:nvSpPr>
              <p:cNvPr id="28" name="フローチャート: 抜出し 27">
                <a:extLst>
                  <a:ext uri="{FF2B5EF4-FFF2-40B4-BE49-F238E27FC236}">
                    <a16:creationId xmlns:a16="http://schemas.microsoft.com/office/drawing/2014/main" id="{0E13F039-4690-BCF7-06CB-9BDB28E57E2F}"/>
                  </a:ext>
                </a:extLst>
              </p:cNvPr>
              <p:cNvSpPr/>
              <p:nvPr/>
            </p:nvSpPr>
            <p:spPr>
              <a:xfrm>
                <a:off x="1392261" y="4263085"/>
                <a:ext cx="1296333" cy="1178720"/>
              </a:xfrm>
              <a:prstGeom prst="flowChartExtract">
                <a:avLst/>
              </a:prstGeom>
              <a:solidFill>
                <a:srgbClr val="B52F25"/>
              </a:solidFill>
              <a:ln w="38100" cap="flat">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9" name="グループ化 28">
                <a:extLst>
                  <a:ext uri="{FF2B5EF4-FFF2-40B4-BE49-F238E27FC236}">
                    <a16:creationId xmlns:a16="http://schemas.microsoft.com/office/drawing/2014/main" id="{5B1EBCB0-7CC0-9928-89D6-D27DC61BA811}"/>
                  </a:ext>
                </a:extLst>
              </p:cNvPr>
              <p:cNvGrpSpPr/>
              <p:nvPr/>
            </p:nvGrpSpPr>
            <p:grpSpPr>
              <a:xfrm>
                <a:off x="1956367" y="4626379"/>
                <a:ext cx="168121" cy="672741"/>
                <a:chOff x="3524238" y="3430384"/>
                <a:chExt cx="168121" cy="672741"/>
              </a:xfrm>
            </p:grpSpPr>
            <p:sp>
              <p:nvSpPr>
                <p:cNvPr id="30" name="台形 29">
                  <a:extLst>
                    <a:ext uri="{FF2B5EF4-FFF2-40B4-BE49-F238E27FC236}">
                      <a16:creationId xmlns:a16="http://schemas.microsoft.com/office/drawing/2014/main" id="{E4BAF60F-A587-32AD-B6DE-29FE10CE07B4}"/>
                    </a:ext>
                  </a:extLst>
                </p:cNvPr>
                <p:cNvSpPr/>
                <p:nvPr/>
              </p:nvSpPr>
              <p:spPr>
                <a:xfrm flipV="1">
                  <a:off x="3524238" y="3430384"/>
                  <a:ext cx="168121" cy="529476"/>
                </a:xfrm>
                <a:prstGeom prst="trapezoid">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a:extLst>
                    <a:ext uri="{FF2B5EF4-FFF2-40B4-BE49-F238E27FC236}">
                      <a16:creationId xmlns:a16="http://schemas.microsoft.com/office/drawing/2014/main" id="{D6BB0F1F-93E8-1402-AB92-AA3ED7324FE1}"/>
                    </a:ext>
                  </a:extLst>
                </p:cNvPr>
                <p:cNvSpPr/>
                <p:nvPr/>
              </p:nvSpPr>
              <p:spPr>
                <a:xfrm>
                  <a:off x="3566390" y="4019305"/>
                  <a:ext cx="83821" cy="83820"/>
                </a:xfrm>
                <a:prstGeom prst="rect">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27" name="テキスト ボックス 26">
              <a:extLst>
                <a:ext uri="{FF2B5EF4-FFF2-40B4-BE49-F238E27FC236}">
                  <a16:creationId xmlns:a16="http://schemas.microsoft.com/office/drawing/2014/main" id="{0C123C98-4515-1151-E328-D3FBF7D159A0}"/>
                </a:ext>
              </a:extLst>
            </p:cNvPr>
            <p:cNvSpPr txBox="1"/>
            <p:nvPr/>
          </p:nvSpPr>
          <p:spPr>
            <a:xfrm>
              <a:off x="2287462" y="3304368"/>
              <a:ext cx="476542" cy="169277"/>
            </a:xfrm>
            <a:prstGeom prst="rect">
              <a:avLst/>
            </a:prstGeom>
            <a:noFill/>
          </p:spPr>
          <p:txBody>
            <a:bodyPr wrap="square" lIns="0" tIns="0" rIns="0" bIns="0" rtlCol="0" anchor="ctr" anchorCtr="0">
              <a:spAutoFit/>
            </a:bodyPr>
            <a:lstStyle/>
            <a:p>
              <a:pPr algn="dist"/>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むずか</a:t>
              </a:r>
            </a:p>
          </p:txBody>
        </p:sp>
      </p:grpSp>
    </p:spTree>
    <p:extLst>
      <p:ext uri="{BB962C8B-B14F-4D97-AF65-F5344CB8AC3E}">
        <p14:creationId xmlns:p14="http://schemas.microsoft.com/office/powerpoint/2010/main" val="204042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635B16B3-E3A1-9D51-C91E-23143D335003}"/>
              </a:ext>
            </a:extLst>
          </p:cNvPr>
          <p:cNvSpPr>
            <a:spLocks noGrp="1"/>
          </p:cNvSpPr>
          <p:nvPr>
            <p:ph type="sldNum" sz="quarter" idx="12"/>
          </p:nvPr>
        </p:nvSpPr>
        <p:spPr/>
        <p:txBody>
          <a:bodyPr/>
          <a:lstStyle/>
          <a:p>
            <a:fld id="{24C545B7-4A76-41C6-A249-81AA962B1F89}" type="slidenum">
              <a:rPr kumimoji="1" lang="ja-JP" altLang="en-US" smtClean="0"/>
              <a:pPr/>
              <a:t>24</a:t>
            </a:fld>
            <a:endParaRPr kumimoji="1" lang="ja-JP" altLang="en-US"/>
          </a:p>
        </p:txBody>
      </p:sp>
      <p:grpSp>
        <p:nvGrpSpPr>
          <p:cNvPr id="3" name="グループ化 2">
            <a:extLst>
              <a:ext uri="{FF2B5EF4-FFF2-40B4-BE49-F238E27FC236}">
                <a16:creationId xmlns:a16="http://schemas.microsoft.com/office/drawing/2014/main" id="{1F09831F-A87B-C0BA-E42B-982FD6E64A2F}"/>
              </a:ext>
            </a:extLst>
          </p:cNvPr>
          <p:cNvGrpSpPr/>
          <p:nvPr/>
        </p:nvGrpSpPr>
        <p:grpSpPr>
          <a:xfrm>
            <a:off x="142671" y="745544"/>
            <a:ext cx="1043215" cy="1043216"/>
            <a:chOff x="418426" y="379199"/>
            <a:chExt cx="1043215" cy="1043216"/>
          </a:xfrm>
        </p:grpSpPr>
        <p:sp>
          <p:nvSpPr>
            <p:cNvPr id="4" name="円/楕円 6">
              <a:extLst>
                <a:ext uri="{FF2B5EF4-FFF2-40B4-BE49-F238E27FC236}">
                  <a16:creationId xmlns:a16="http://schemas.microsoft.com/office/drawing/2014/main" id="{148AF59A-F7EC-9489-9B42-4C41B955247B}"/>
                </a:ext>
              </a:extLst>
            </p:cNvPr>
            <p:cNvSpPr/>
            <p:nvPr/>
          </p:nvSpPr>
          <p:spPr>
            <a:xfrm>
              <a:off x="418426" y="379199"/>
              <a:ext cx="1043215" cy="1043215"/>
            </a:xfrm>
            <a:prstGeom prst="ellipse">
              <a:avLst/>
            </a:prstGeom>
            <a:solidFill>
              <a:srgbClr val="B52F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7415A89B-0EE1-B531-93F0-1EE1B43CAEEB}"/>
                </a:ext>
              </a:extLst>
            </p:cNvPr>
            <p:cNvSpPr txBox="1"/>
            <p:nvPr/>
          </p:nvSpPr>
          <p:spPr>
            <a:xfrm>
              <a:off x="515435" y="560641"/>
              <a:ext cx="849195" cy="861774"/>
            </a:xfrm>
            <a:prstGeom prst="rect">
              <a:avLst/>
            </a:prstGeom>
            <a:noFill/>
          </p:spPr>
          <p:txBody>
            <a:bodyPr wrap="square" rtlCol="0">
              <a:spAutoFit/>
            </a:bodyPr>
            <a:lstStyle/>
            <a:p>
              <a:r>
                <a:rPr kumimoji="1" lang="ja-JP" altLang="en-US" sz="50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大</a:t>
              </a:r>
            </a:p>
          </p:txBody>
        </p:sp>
      </p:grpSp>
      <p:grpSp>
        <p:nvGrpSpPr>
          <p:cNvPr id="6" name="グループ化 5">
            <a:extLst>
              <a:ext uri="{FF2B5EF4-FFF2-40B4-BE49-F238E27FC236}">
                <a16:creationId xmlns:a16="http://schemas.microsoft.com/office/drawing/2014/main" id="{EB925863-DDDF-1368-B6FA-F82D98288151}"/>
              </a:ext>
            </a:extLst>
          </p:cNvPr>
          <p:cNvGrpSpPr/>
          <p:nvPr/>
        </p:nvGrpSpPr>
        <p:grpSpPr>
          <a:xfrm>
            <a:off x="1168545" y="375752"/>
            <a:ext cx="1043215" cy="1093667"/>
            <a:chOff x="1561979" y="379199"/>
            <a:chExt cx="1043215" cy="1093667"/>
          </a:xfrm>
        </p:grpSpPr>
        <p:sp>
          <p:nvSpPr>
            <p:cNvPr id="7" name="円/楕円 9">
              <a:extLst>
                <a:ext uri="{FF2B5EF4-FFF2-40B4-BE49-F238E27FC236}">
                  <a16:creationId xmlns:a16="http://schemas.microsoft.com/office/drawing/2014/main" id="{3D1F2ADC-99F5-9EFB-5A23-F3A0C3EDF053}"/>
                </a:ext>
              </a:extLst>
            </p:cNvPr>
            <p:cNvSpPr/>
            <p:nvPr/>
          </p:nvSpPr>
          <p:spPr>
            <a:xfrm>
              <a:off x="1561979" y="379199"/>
              <a:ext cx="1043215" cy="1043215"/>
            </a:xfrm>
            <a:prstGeom prst="ellipse">
              <a:avLst/>
            </a:prstGeom>
            <a:solidFill>
              <a:srgbClr val="B52F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76D7CFA8-0944-B1A1-C867-E4A6C39B7A44}"/>
                </a:ext>
              </a:extLst>
            </p:cNvPr>
            <p:cNvSpPr txBox="1"/>
            <p:nvPr/>
          </p:nvSpPr>
          <p:spPr>
            <a:xfrm>
              <a:off x="1653613" y="611092"/>
              <a:ext cx="849195" cy="861774"/>
            </a:xfrm>
            <a:prstGeom prst="rect">
              <a:avLst/>
            </a:prstGeom>
            <a:noFill/>
          </p:spPr>
          <p:txBody>
            <a:bodyPr wrap="square" rtlCol="0">
              <a:spAutoFit/>
            </a:bodyPr>
            <a:lstStyle/>
            <a:p>
              <a:r>
                <a:rPr kumimoji="1" lang="ja-JP" altLang="en-US" sz="50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事</a:t>
              </a:r>
            </a:p>
          </p:txBody>
        </p:sp>
      </p:grpSp>
      <p:grpSp>
        <p:nvGrpSpPr>
          <p:cNvPr id="9" name="グループ化 8">
            <a:extLst>
              <a:ext uri="{FF2B5EF4-FFF2-40B4-BE49-F238E27FC236}">
                <a16:creationId xmlns:a16="http://schemas.microsoft.com/office/drawing/2014/main" id="{12D074AC-7F8E-1FE7-973C-9AA35417A3B2}"/>
              </a:ext>
            </a:extLst>
          </p:cNvPr>
          <p:cNvGrpSpPr/>
          <p:nvPr/>
        </p:nvGrpSpPr>
        <p:grpSpPr>
          <a:xfrm>
            <a:off x="2303394" y="330191"/>
            <a:ext cx="1043215" cy="1050125"/>
            <a:chOff x="3395081" y="379199"/>
            <a:chExt cx="1043215" cy="1050125"/>
          </a:xfrm>
        </p:grpSpPr>
        <p:sp>
          <p:nvSpPr>
            <p:cNvPr id="10" name="円/楕円 12">
              <a:extLst>
                <a:ext uri="{FF2B5EF4-FFF2-40B4-BE49-F238E27FC236}">
                  <a16:creationId xmlns:a16="http://schemas.microsoft.com/office/drawing/2014/main" id="{ED0C6175-87CF-8AC0-863E-C5FC13BEFAFD}"/>
                </a:ext>
              </a:extLst>
            </p:cNvPr>
            <p:cNvSpPr/>
            <p:nvPr/>
          </p:nvSpPr>
          <p:spPr>
            <a:xfrm>
              <a:off x="3395081" y="379199"/>
              <a:ext cx="1043215" cy="1043215"/>
            </a:xfrm>
            <a:prstGeom prst="ellipse">
              <a:avLst/>
            </a:prstGeom>
            <a:solidFill>
              <a:srgbClr val="B52F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CCDD5D23-3AAD-37A7-694A-F6FE8FAD5844}"/>
                </a:ext>
              </a:extLst>
            </p:cNvPr>
            <p:cNvSpPr txBox="1"/>
            <p:nvPr/>
          </p:nvSpPr>
          <p:spPr>
            <a:xfrm>
              <a:off x="3508774" y="567550"/>
              <a:ext cx="849195" cy="861774"/>
            </a:xfrm>
            <a:prstGeom prst="rect">
              <a:avLst/>
            </a:prstGeom>
            <a:noFill/>
          </p:spPr>
          <p:txBody>
            <a:bodyPr wrap="square" rtlCol="0">
              <a:spAutoFit/>
            </a:bodyPr>
            <a:lstStyle/>
            <a:p>
              <a:r>
                <a:rPr kumimoji="1" lang="ja-JP" altLang="en-US" sz="50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な</a:t>
              </a:r>
            </a:p>
          </p:txBody>
        </p:sp>
      </p:grpSp>
      <p:grpSp>
        <p:nvGrpSpPr>
          <p:cNvPr id="12" name="グループ化 11">
            <a:extLst>
              <a:ext uri="{FF2B5EF4-FFF2-40B4-BE49-F238E27FC236}">
                <a16:creationId xmlns:a16="http://schemas.microsoft.com/office/drawing/2014/main" id="{C5A963A1-B7CD-5A22-FB32-D2E61F85665E}"/>
              </a:ext>
            </a:extLst>
          </p:cNvPr>
          <p:cNvGrpSpPr/>
          <p:nvPr/>
        </p:nvGrpSpPr>
        <p:grpSpPr>
          <a:xfrm>
            <a:off x="3395519" y="667012"/>
            <a:ext cx="1043215" cy="1043215"/>
            <a:chOff x="4555317" y="401561"/>
            <a:chExt cx="1043215" cy="1043215"/>
          </a:xfrm>
        </p:grpSpPr>
        <p:sp>
          <p:nvSpPr>
            <p:cNvPr id="13" name="円/楕円 15">
              <a:extLst>
                <a:ext uri="{FF2B5EF4-FFF2-40B4-BE49-F238E27FC236}">
                  <a16:creationId xmlns:a16="http://schemas.microsoft.com/office/drawing/2014/main" id="{B1B3C27B-BBF6-C5CF-FFE7-74DFBDB3EAAA}"/>
                </a:ext>
              </a:extLst>
            </p:cNvPr>
            <p:cNvSpPr/>
            <p:nvPr/>
          </p:nvSpPr>
          <p:spPr>
            <a:xfrm>
              <a:off x="4555317" y="401561"/>
              <a:ext cx="1043215" cy="1043215"/>
            </a:xfrm>
            <a:prstGeom prst="ellipse">
              <a:avLst/>
            </a:prstGeom>
            <a:solidFill>
              <a:srgbClr val="B52F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24FF8D94-1AAA-BC54-47B8-D1D2E8009641}"/>
                </a:ext>
              </a:extLst>
            </p:cNvPr>
            <p:cNvSpPr txBox="1"/>
            <p:nvPr/>
          </p:nvSpPr>
          <p:spPr>
            <a:xfrm>
              <a:off x="4652326" y="567550"/>
              <a:ext cx="849195" cy="861774"/>
            </a:xfrm>
            <a:prstGeom prst="rect">
              <a:avLst/>
            </a:prstGeom>
            <a:noFill/>
          </p:spPr>
          <p:txBody>
            <a:bodyPr wrap="square" rtlCol="0">
              <a:spAutoFit/>
            </a:bodyPr>
            <a:lstStyle/>
            <a:p>
              <a:r>
                <a:rPr kumimoji="1" lang="ja-JP" altLang="en-US" sz="50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こ</a:t>
              </a:r>
            </a:p>
          </p:txBody>
        </p:sp>
      </p:grpSp>
      <p:grpSp>
        <p:nvGrpSpPr>
          <p:cNvPr id="15" name="グループ化 14">
            <a:extLst>
              <a:ext uri="{FF2B5EF4-FFF2-40B4-BE49-F238E27FC236}">
                <a16:creationId xmlns:a16="http://schemas.microsoft.com/office/drawing/2014/main" id="{82B3FE8A-C0A3-A62B-09C6-993FDCB84430}"/>
              </a:ext>
            </a:extLst>
          </p:cNvPr>
          <p:cNvGrpSpPr/>
          <p:nvPr/>
        </p:nvGrpSpPr>
        <p:grpSpPr>
          <a:xfrm>
            <a:off x="4530368" y="794957"/>
            <a:ext cx="1043215" cy="1043215"/>
            <a:chOff x="5715553" y="386109"/>
            <a:chExt cx="1043215" cy="1043215"/>
          </a:xfrm>
        </p:grpSpPr>
        <p:sp>
          <p:nvSpPr>
            <p:cNvPr id="16" name="円/楕円 18">
              <a:extLst>
                <a:ext uri="{FF2B5EF4-FFF2-40B4-BE49-F238E27FC236}">
                  <a16:creationId xmlns:a16="http://schemas.microsoft.com/office/drawing/2014/main" id="{BD324887-E354-134C-B2D2-FA97A58985DB}"/>
                </a:ext>
              </a:extLst>
            </p:cNvPr>
            <p:cNvSpPr/>
            <p:nvPr/>
          </p:nvSpPr>
          <p:spPr>
            <a:xfrm>
              <a:off x="5715553" y="386109"/>
              <a:ext cx="1043215" cy="1043215"/>
            </a:xfrm>
            <a:prstGeom prst="ellipse">
              <a:avLst/>
            </a:prstGeom>
            <a:solidFill>
              <a:srgbClr val="B52F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8CBF5FA3-067D-139B-989B-E314F793D7E9}"/>
                </a:ext>
              </a:extLst>
            </p:cNvPr>
            <p:cNvSpPr txBox="1"/>
            <p:nvPr/>
          </p:nvSpPr>
          <p:spPr>
            <a:xfrm>
              <a:off x="5812562" y="531680"/>
              <a:ext cx="849195" cy="861774"/>
            </a:xfrm>
            <a:prstGeom prst="rect">
              <a:avLst/>
            </a:prstGeom>
            <a:noFill/>
          </p:spPr>
          <p:txBody>
            <a:bodyPr wrap="square" rtlCol="0">
              <a:spAutoFit/>
            </a:bodyPr>
            <a:lstStyle/>
            <a:p>
              <a:r>
                <a:rPr kumimoji="1" lang="ja-JP" altLang="en-US" sz="50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と</a:t>
              </a:r>
            </a:p>
          </p:txBody>
        </p:sp>
      </p:grpSp>
      <p:grpSp>
        <p:nvGrpSpPr>
          <p:cNvPr id="27" name="グループ化 26">
            <a:extLst>
              <a:ext uri="{FF2B5EF4-FFF2-40B4-BE49-F238E27FC236}">
                <a16:creationId xmlns:a16="http://schemas.microsoft.com/office/drawing/2014/main" id="{A77E072A-9375-EE27-DD08-209FB6F2EBAC}"/>
              </a:ext>
            </a:extLst>
          </p:cNvPr>
          <p:cNvGrpSpPr/>
          <p:nvPr/>
        </p:nvGrpSpPr>
        <p:grpSpPr>
          <a:xfrm>
            <a:off x="210427" y="3048160"/>
            <a:ext cx="8723146" cy="3142828"/>
            <a:chOff x="210427" y="3048160"/>
            <a:chExt cx="8723146" cy="3142828"/>
          </a:xfrm>
        </p:grpSpPr>
        <p:grpSp>
          <p:nvGrpSpPr>
            <p:cNvPr id="25" name="グループ化 24">
              <a:extLst>
                <a:ext uri="{FF2B5EF4-FFF2-40B4-BE49-F238E27FC236}">
                  <a16:creationId xmlns:a16="http://schemas.microsoft.com/office/drawing/2014/main" id="{3AFACAA5-FC53-F041-5CB1-5AD409596364}"/>
                </a:ext>
              </a:extLst>
            </p:cNvPr>
            <p:cNvGrpSpPr/>
            <p:nvPr/>
          </p:nvGrpSpPr>
          <p:grpSpPr>
            <a:xfrm>
              <a:off x="210427" y="3048160"/>
              <a:ext cx="8723146" cy="3142828"/>
              <a:chOff x="210427" y="3048160"/>
              <a:chExt cx="8723146" cy="3142828"/>
            </a:xfrm>
          </p:grpSpPr>
          <p:grpSp>
            <p:nvGrpSpPr>
              <p:cNvPr id="21" name="グループ化 20">
                <a:extLst>
                  <a:ext uri="{FF2B5EF4-FFF2-40B4-BE49-F238E27FC236}">
                    <a16:creationId xmlns:a16="http://schemas.microsoft.com/office/drawing/2014/main" id="{2482F8EC-F306-BBA0-77FE-1816B428A232}"/>
                  </a:ext>
                </a:extLst>
              </p:cNvPr>
              <p:cNvGrpSpPr/>
              <p:nvPr/>
            </p:nvGrpSpPr>
            <p:grpSpPr>
              <a:xfrm>
                <a:off x="210427" y="3048160"/>
                <a:ext cx="8723146" cy="3142828"/>
                <a:chOff x="210427" y="3048160"/>
                <a:chExt cx="8723146" cy="3142828"/>
              </a:xfrm>
            </p:grpSpPr>
            <p:sp>
              <p:nvSpPr>
                <p:cNvPr id="19" name="正方形/長方形 18">
                  <a:extLst>
                    <a:ext uri="{FF2B5EF4-FFF2-40B4-BE49-F238E27FC236}">
                      <a16:creationId xmlns:a16="http://schemas.microsoft.com/office/drawing/2014/main" id="{7F9F07C9-C11E-2DEE-4CE4-5762E190EF43}"/>
                    </a:ext>
                  </a:extLst>
                </p:cNvPr>
                <p:cNvSpPr/>
                <p:nvPr/>
              </p:nvSpPr>
              <p:spPr>
                <a:xfrm>
                  <a:off x="210427" y="3048160"/>
                  <a:ext cx="8723146" cy="3142828"/>
                </a:xfrm>
                <a:prstGeom prst="rect">
                  <a:avLst/>
                </a:prstGeom>
                <a:solidFill>
                  <a:srgbClr val="F9E1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テキスト ボックス 19">
                  <a:extLst>
                    <a:ext uri="{FF2B5EF4-FFF2-40B4-BE49-F238E27FC236}">
                      <a16:creationId xmlns:a16="http://schemas.microsoft.com/office/drawing/2014/main" id="{87FBD995-5B73-6EDE-140B-D0CF231FC169}"/>
                    </a:ext>
                  </a:extLst>
                </p:cNvPr>
                <p:cNvSpPr txBox="1"/>
                <p:nvPr/>
              </p:nvSpPr>
              <p:spPr>
                <a:xfrm>
                  <a:off x="332039" y="3297682"/>
                  <a:ext cx="8479921" cy="2506456"/>
                </a:xfrm>
                <a:prstGeom prst="rect">
                  <a:avLst/>
                </a:prstGeom>
                <a:noFill/>
              </p:spPr>
              <p:txBody>
                <a:bodyPr wrap="square" rtlCol="0">
                  <a:spAutoFit/>
                </a:bodyPr>
                <a:lstStyle/>
                <a:p>
                  <a:pPr algn="ctr">
                    <a:lnSpc>
                      <a:spcPts val="6600"/>
                    </a:lnSpc>
                  </a:pPr>
                  <a:r>
                    <a:rPr kumimoji="1" lang="ja-JP" altLang="en-US" sz="4000" dirty="0">
                      <a:effectLst/>
                      <a:latin typeface="HGP創英角ｺﾞｼｯｸUB" panose="020B0900000000000000" pitchFamily="50" charset="-128"/>
                      <a:ea typeface="HGP創英角ｺﾞｼｯｸUB" panose="020B0900000000000000" pitchFamily="50" charset="-128"/>
                    </a:rPr>
                    <a:t>「助ける側」になるときは</a:t>
                  </a:r>
                  <a:endParaRPr kumimoji="1" lang="en-US" altLang="ja-JP" sz="4000" dirty="0">
                    <a:effectLst/>
                    <a:latin typeface="HGP創英角ｺﾞｼｯｸUB" panose="020B0900000000000000" pitchFamily="50" charset="-128"/>
                    <a:ea typeface="HGP創英角ｺﾞｼｯｸUB" panose="020B0900000000000000" pitchFamily="50" charset="-128"/>
                  </a:endParaRPr>
                </a:p>
                <a:p>
                  <a:pPr algn="ctr">
                    <a:lnSpc>
                      <a:spcPts val="6600"/>
                    </a:lnSpc>
                  </a:pPr>
                  <a:r>
                    <a:rPr kumimoji="1" lang="ja-JP" altLang="en-US" sz="5000" dirty="0">
                      <a:solidFill>
                        <a:srgbClr val="B52F25"/>
                      </a:solidFill>
                      <a:effectLst/>
                      <a:latin typeface="HGP創英角ｺﾞｼｯｸUB" panose="020B0900000000000000" pitchFamily="50" charset="-128"/>
                      <a:ea typeface="HGP創英角ｺﾞｼｯｸUB" panose="020B0900000000000000" pitchFamily="50" charset="-128"/>
                    </a:rPr>
                    <a:t>家族や地域の大人と協力</a:t>
                  </a:r>
                  <a:endParaRPr kumimoji="1" lang="en-US" altLang="ja-JP" sz="5000" dirty="0">
                    <a:solidFill>
                      <a:srgbClr val="B52F25"/>
                    </a:solidFill>
                    <a:effectLst/>
                    <a:latin typeface="HGP創英角ｺﾞｼｯｸUB" panose="020B0900000000000000" pitchFamily="50" charset="-128"/>
                    <a:ea typeface="HGP創英角ｺﾞｼｯｸUB" panose="020B0900000000000000" pitchFamily="50" charset="-128"/>
                  </a:endParaRPr>
                </a:p>
                <a:p>
                  <a:pPr algn="ctr">
                    <a:lnSpc>
                      <a:spcPts val="6600"/>
                    </a:lnSpc>
                  </a:pPr>
                  <a:r>
                    <a:rPr kumimoji="1" lang="ja-JP" altLang="en-US" sz="4000" dirty="0">
                      <a:effectLst/>
                      <a:latin typeface="HGP創英角ｺﾞｼｯｸUB" panose="020B0900000000000000" pitchFamily="50" charset="-128"/>
                      <a:ea typeface="HGP創英角ｺﾞｼｯｸUB" panose="020B0900000000000000" pitchFamily="50" charset="-128"/>
                    </a:rPr>
                    <a:t>しましょう。</a:t>
                  </a:r>
                  <a:endParaRPr kumimoji="1" lang="en-US" altLang="ja-JP" sz="4000" dirty="0">
                    <a:effectLst/>
                    <a:latin typeface="HGP創英角ｺﾞｼｯｸUB" panose="020B0900000000000000" pitchFamily="50" charset="-128"/>
                    <a:ea typeface="HGP創英角ｺﾞｼｯｸUB" panose="020B0900000000000000" pitchFamily="50" charset="-128"/>
                  </a:endParaRPr>
                </a:p>
              </p:txBody>
            </p:sp>
            <p:sp>
              <p:nvSpPr>
                <p:cNvPr id="18" name="テキスト ボックス 17">
                  <a:extLst>
                    <a:ext uri="{FF2B5EF4-FFF2-40B4-BE49-F238E27FC236}">
                      <a16:creationId xmlns:a16="http://schemas.microsoft.com/office/drawing/2014/main" id="{3CB0AE11-8B2E-AAE0-7FFA-A3CAC6B1191B}"/>
                    </a:ext>
                  </a:extLst>
                </p:cNvPr>
                <p:cNvSpPr txBox="1"/>
                <p:nvPr/>
              </p:nvSpPr>
              <p:spPr>
                <a:xfrm>
                  <a:off x="3266282" y="4007651"/>
                  <a:ext cx="939779" cy="246221"/>
                </a:xfrm>
                <a:prstGeom prst="rect">
                  <a:avLst/>
                </a:prstGeom>
                <a:noFill/>
              </p:spPr>
              <p:txBody>
                <a:bodyPr wrap="square" lIns="0" tIns="0" rIns="0" bIns="0" rtlCol="0" anchor="ctr" anchorCtr="0">
                  <a:spAutoFit/>
                </a:bodyPr>
                <a:lstStyle/>
                <a:p>
                  <a:pPr algn="dist"/>
                  <a:r>
                    <a:rPr kumimoji="1" lang="ja-JP" altLang="en-US" sz="1600" dirty="0">
                      <a:solidFill>
                        <a:srgbClr val="B52F25"/>
                      </a:solidFill>
                      <a:latin typeface="HGP創英角ｺﾞｼｯｸUB" panose="020B0900000000000000" pitchFamily="50" charset="-128"/>
                      <a:ea typeface="HGP創英角ｺﾞｼｯｸUB" panose="020B0900000000000000" pitchFamily="50" charset="-128"/>
                    </a:rPr>
                    <a:t>ち　いき</a:t>
                  </a:r>
                </a:p>
              </p:txBody>
            </p:sp>
          </p:grpSp>
          <p:sp>
            <p:nvSpPr>
              <p:cNvPr id="23" name="テキスト ボックス 22">
                <a:extLst>
                  <a:ext uri="{FF2B5EF4-FFF2-40B4-BE49-F238E27FC236}">
                    <a16:creationId xmlns:a16="http://schemas.microsoft.com/office/drawing/2014/main" id="{E2E9080A-63DF-9529-08BE-6C8F56687A0C}"/>
                  </a:ext>
                </a:extLst>
              </p:cNvPr>
              <p:cNvSpPr txBox="1"/>
              <p:nvPr/>
            </p:nvSpPr>
            <p:spPr>
              <a:xfrm>
                <a:off x="3772323" y="3336178"/>
                <a:ext cx="360000" cy="184666"/>
              </a:xfrm>
              <a:prstGeom prst="rect">
                <a:avLst/>
              </a:prstGeom>
              <a:noFill/>
            </p:spPr>
            <p:txBody>
              <a:bodyPr wrap="square" lIns="0" tIns="0" rIns="0" bIns="0" rtlCol="0" anchor="ctr" anchorCtr="0">
                <a:spAutoFit/>
              </a:bodyPr>
              <a:lstStyle/>
              <a:p>
                <a:pPr algn="dist"/>
                <a:r>
                  <a:rPr kumimoji="1" lang="ja-JP" altLang="en-US" sz="1200" dirty="0">
                    <a:latin typeface="HGP創英角ｺﾞｼｯｸUB" panose="020B0900000000000000" pitchFamily="50" charset="-128"/>
                    <a:ea typeface="HGP創英角ｺﾞｼｯｸUB" panose="020B0900000000000000" pitchFamily="50" charset="-128"/>
                  </a:rPr>
                  <a:t>がわ</a:t>
                </a:r>
              </a:p>
            </p:txBody>
          </p:sp>
        </p:grpSp>
        <p:sp>
          <p:nvSpPr>
            <p:cNvPr id="26" name="テキスト ボックス 25">
              <a:extLst>
                <a:ext uri="{FF2B5EF4-FFF2-40B4-BE49-F238E27FC236}">
                  <a16:creationId xmlns:a16="http://schemas.microsoft.com/office/drawing/2014/main" id="{B19B7004-5CC9-3BA0-4E5E-566CFCE2E262}"/>
                </a:ext>
              </a:extLst>
            </p:cNvPr>
            <p:cNvSpPr txBox="1"/>
            <p:nvPr/>
          </p:nvSpPr>
          <p:spPr>
            <a:xfrm>
              <a:off x="6707981" y="4007651"/>
              <a:ext cx="1188000" cy="246221"/>
            </a:xfrm>
            <a:prstGeom prst="rect">
              <a:avLst/>
            </a:prstGeom>
            <a:noFill/>
          </p:spPr>
          <p:txBody>
            <a:bodyPr wrap="square" lIns="0" tIns="0" rIns="0" bIns="0" rtlCol="0" anchor="ctr" anchorCtr="0">
              <a:spAutoFit/>
            </a:bodyPr>
            <a:lstStyle/>
            <a:p>
              <a:pPr algn="dist"/>
              <a:r>
                <a:rPr kumimoji="1" lang="ja-JP" altLang="en-US" sz="1600" dirty="0">
                  <a:solidFill>
                    <a:srgbClr val="B52F25"/>
                  </a:solidFill>
                  <a:latin typeface="HGP創英角ｺﾞｼｯｸUB" panose="020B0900000000000000" pitchFamily="50" charset="-128"/>
                  <a:ea typeface="HGP創英角ｺﾞｼｯｸUB" panose="020B0900000000000000" pitchFamily="50" charset="-128"/>
                </a:rPr>
                <a:t>きょうりょく</a:t>
              </a:r>
            </a:p>
          </p:txBody>
        </p:sp>
      </p:grpSp>
      <p:grpSp>
        <p:nvGrpSpPr>
          <p:cNvPr id="22" name="グループ化 21">
            <a:extLst>
              <a:ext uri="{FF2B5EF4-FFF2-40B4-BE49-F238E27FC236}">
                <a16:creationId xmlns:a16="http://schemas.microsoft.com/office/drawing/2014/main" id="{53A83684-E881-8F22-35BB-FA5EB31DE89C}"/>
              </a:ext>
            </a:extLst>
          </p:cNvPr>
          <p:cNvGrpSpPr/>
          <p:nvPr/>
        </p:nvGrpSpPr>
        <p:grpSpPr>
          <a:xfrm>
            <a:off x="6447853" y="607645"/>
            <a:ext cx="2553476" cy="2846168"/>
            <a:chOff x="6447853" y="607645"/>
            <a:chExt cx="2553476" cy="2846168"/>
          </a:xfrm>
        </p:grpSpPr>
        <p:sp>
          <p:nvSpPr>
            <p:cNvPr id="83" name="円/楕円 31">
              <a:extLst>
                <a:ext uri="{FF2B5EF4-FFF2-40B4-BE49-F238E27FC236}">
                  <a16:creationId xmlns:a16="http://schemas.microsoft.com/office/drawing/2014/main" id="{AEB66B8F-1DC2-B55C-AAF2-095086574D55}"/>
                </a:ext>
              </a:extLst>
            </p:cNvPr>
            <p:cNvSpPr/>
            <p:nvPr/>
          </p:nvSpPr>
          <p:spPr>
            <a:xfrm>
              <a:off x="7096051" y="1805305"/>
              <a:ext cx="1648509" cy="1648508"/>
            </a:xfrm>
            <a:prstGeom prst="ellipse">
              <a:avLst/>
            </a:prstGeom>
            <a:pattFill prst="pct75">
              <a:fgClr>
                <a:schemeClr val="accent2">
                  <a:lumMod val="60000"/>
                  <a:lumOff val="40000"/>
                </a:schemeClr>
              </a:fgClr>
              <a:bgClr>
                <a:schemeClr val="bg1"/>
              </a:bgClr>
            </a:patt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00"/>
            </a:p>
          </p:txBody>
        </p:sp>
        <p:pic>
          <p:nvPicPr>
            <p:cNvPr id="84" name="Picture 4" descr="https://3.bp.blogspot.com/-lGkTFewe47A/V9aG_6cKAGI/AAAAAAAA9mE/Hvd_WCq09lgWIjwbZEhZQjWXwaVuWNwKACLcB/s800/kaigo_kurumaisu.png">
              <a:extLst>
                <a:ext uri="{FF2B5EF4-FFF2-40B4-BE49-F238E27FC236}">
                  <a16:creationId xmlns:a16="http://schemas.microsoft.com/office/drawing/2014/main" id="{E3C45611-002E-8AC6-9007-74E20F109C1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7672099" y="1645677"/>
              <a:ext cx="1329230" cy="1775264"/>
            </a:xfrm>
            <a:prstGeom prst="rect">
              <a:avLst/>
            </a:prstGeom>
            <a:noFill/>
            <a:extLst>
              <a:ext uri="{909E8E84-426E-40DD-AFC4-6F175D3DCCD1}">
                <a14:hiddenFill xmlns:a14="http://schemas.microsoft.com/office/drawing/2010/main">
                  <a:solidFill>
                    <a:srgbClr val="FFFFFF"/>
                  </a:solidFill>
                </a14:hiddenFill>
              </a:ext>
            </a:extLst>
          </p:spPr>
        </p:pic>
        <p:sp>
          <p:nvSpPr>
            <p:cNvPr id="85" name="円/楕円 34">
              <a:extLst>
                <a:ext uri="{FF2B5EF4-FFF2-40B4-BE49-F238E27FC236}">
                  <a16:creationId xmlns:a16="http://schemas.microsoft.com/office/drawing/2014/main" id="{D2AB08C5-17A7-AB1C-0B2F-ACA21400F394}"/>
                </a:ext>
              </a:extLst>
            </p:cNvPr>
            <p:cNvSpPr/>
            <p:nvPr/>
          </p:nvSpPr>
          <p:spPr>
            <a:xfrm>
              <a:off x="6447853" y="607645"/>
              <a:ext cx="1786764" cy="17867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a:p>
          </p:txBody>
        </p:sp>
        <p:sp>
          <p:nvSpPr>
            <p:cNvPr id="86" name="テキスト ボックス 85">
              <a:extLst>
                <a:ext uri="{FF2B5EF4-FFF2-40B4-BE49-F238E27FC236}">
                  <a16:creationId xmlns:a16="http://schemas.microsoft.com/office/drawing/2014/main" id="{7FEB6D05-4CCE-D31E-934A-1BDE6591D6ED}"/>
                </a:ext>
              </a:extLst>
            </p:cNvPr>
            <p:cNvSpPr txBox="1"/>
            <p:nvPr/>
          </p:nvSpPr>
          <p:spPr>
            <a:xfrm>
              <a:off x="6627456" y="1254258"/>
              <a:ext cx="1415772" cy="830997"/>
            </a:xfrm>
            <a:prstGeom prst="rect">
              <a:avLst/>
            </a:prstGeom>
            <a:noFill/>
          </p:spPr>
          <p:txBody>
            <a:bodyPr wrap="none" rtlCol="0">
              <a:spAutoFit/>
            </a:bodyPr>
            <a:lstStyle/>
            <a:p>
              <a:r>
                <a:rPr lang="ja-JP" altLang="en-US" sz="4800" dirty="0">
                  <a:solidFill>
                    <a:schemeClr val="bg1"/>
                  </a:solidFill>
                  <a:latin typeface="HGP創英角ｺﾞｼｯｸUB" panose="020B0900000000000000" pitchFamily="50" charset="-128"/>
                  <a:ea typeface="HGP創英角ｺﾞｼｯｸUB" panose="020B0900000000000000" pitchFamily="50" charset="-128"/>
                </a:rPr>
                <a:t>共助</a:t>
              </a:r>
              <a:endParaRPr kumimoji="1" lang="ja-JP" altLang="en-US" sz="4800"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87" name="テキスト ボックス 86">
              <a:extLst>
                <a:ext uri="{FF2B5EF4-FFF2-40B4-BE49-F238E27FC236}">
                  <a16:creationId xmlns:a16="http://schemas.microsoft.com/office/drawing/2014/main" id="{A8AD29EC-FB5C-F71A-87AE-038428B623D7}"/>
                </a:ext>
              </a:extLst>
            </p:cNvPr>
            <p:cNvSpPr txBox="1"/>
            <p:nvPr/>
          </p:nvSpPr>
          <p:spPr>
            <a:xfrm>
              <a:off x="6876531" y="746546"/>
              <a:ext cx="1890261" cy="338554"/>
            </a:xfrm>
            <a:prstGeom prst="rect">
              <a:avLst/>
            </a:prstGeom>
            <a:noFill/>
          </p:spPr>
          <p:txBody>
            <a:bodyPr wrap="none" rtlCol="0">
              <a:spAutoFit/>
            </a:bodyPr>
            <a:lstStyle/>
            <a:p>
              <a:r>
                <a:rPr kumimoji="1" lang="ja-JP" altLang="en-US" sz="1600" dirty="0">
                  <a:solidFill>
                    <a:schemeClr val="bg1"/>
                  </a:solidFill>
                  <a:effectLst>
                    <a:glow rad="127000">
                      <a:schemeClr val="accent2"/>
                    </a:glow>
                  </a:effectLst>
                  <a:latin typeface="HGP創英角ｺﾞｼｯｸUB" panose="020B0900000000000000" pitchFamily="50" charset="-128"/>
                  <a:ea typeface="HGP創英角ｺﾞｼｯｸUB" panose="020B0900000000000000" pitchFamily="50" charset="-128"/>
                </a:rPr>
                <a:t>「みんなで助け合う」</a:t>
              </a:r>
            </a:p>
          </p:txBody>
        </p:sp>
        <p:sp>
          <p:nvSpPr>
            <p:cNvPr id="24" name="テキスト ボックス 23">
              <a:extLst>
                <a:ext uri="{FF2B5EF4-FFF2-40B4-BE49-F238E27FC236}">
                  <a16:creationId xmlns:a16="http://schemas.microsoft.com/office/drawing/2014/main" id="{098A0063-D0B8-7253-DD34-AF329BAAE7AC}"/>
                </a:ext>
              </a:extLst>
            </p:cNvPr>
            <p:cNvSpPr txBox="1"/>
            <p:nvPr/>
          </p:nvSpPr>
          <p:spPr>
            <a:xfrm>
              <a:off x="6691911" y="1087232"/>
              <a:ext cx="1188000" cy="338554"/>
            </a:xfrm>
            <a:prstGeom prst="rect">
              <a:avLst/>
            </a:prstGeom>
            <a:noFill/>
          </p:spPr>
          <p:txBody>
            <a:bodyPr wrap="square" rtlCol="0">
              <a:spAutoFit/>
            </a:bodyPr>
            <a:lstStyle/>
            <a:p>
              <a:pPr algn="dist"/>
              <a:r>
                <a:rPr kumimoji="1" lang="ja-JP" altLang="en-US" sz="1600" dirty="0">
                  <a:solidFill>
                    <a:schemeClr val="bg1"/>
                  </a:solidFill>
                  <a:latin typeface="HGP創英角ｺﾞｼｯｸUB" panose="020B0900000000000000" pitchFamily="50" charset="-128"/>
                  <a:ea typeface="HGP創英角ｺﾞｼｯｸUB" panose="020B0900000000000000" pitchFamily="50" charset="-128"/>
                </a:rPr>
                <a:t>きょう　じょ</a:t>
              </a:r>
            </a:p>
          </p:txBody>
        </p:sp>
      </p:grpSp>
    </p:spTree>
    <p:extLst>
      <p:ext uri="{BB962C8B-B14F-4D97-AF65-F5344CB8AC3E}">
        <p14:creationId xmlns:p14="http://schemas.microsoft.com/office/powerpoint/2010/main" val="152106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randombar(horizontal)">
                                      <p:cBhvr>
                                        <p:cTn id="7" dur="500"/>
                                        <p:tgtEl>
                                          <p:spTgt spid="27"/>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randombar(horizontal)">
                                      <p:cBhvr>
                                        <p:cTn id="1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正方形/長方形 56"/>
          <p:cNvSpPr/>
          <p:nvPr/>
        </p:nvSpPr>
        <p:spPr>
          <a:xfrm>
            <a:off x="4927037" y="844646"/>
            <a:ext cx="4216963" cy="29264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フリーフォーム 54"/>
          <p:cNvSpPr/>
          <p:nvPr/>
        </p:nvSpPr>
        <p:spPr>
          <a:xfrm rot="3595960">
            <a:off x="-1089845" y="-117386"/>
            <a:ext cx="7288627" cy="7311236"/>
          </a:xfrm>
          <a:custGeom>
            <a:avLst/>
            <a:gdLst>
              <a:gd name="connsiteX0" fmla="*/ 0 w 7288627"/>
              <a:gd name="connsiteY0" fmla="*/ 4390458 h 7311236"/>
              <a:gd name="connsiteX1" fmla="*/ 2243392 w 7288627"/>
              <a:gd name="connsiteY1" fmla="*/ 515312 h 7311236"/>
              <a:gd name="connsiteX2" fmla="*/ 2537016 w 7288627"/>
              <a:gd name="connsiteY2" fmla="*/ 685296 h 7311236"/>
              <a:gd name="connsiteX3" fmla="*/ 2706320 w 7288627"/>
              <a:gd name="connsiteY3" fmla="*/ 0 h 7311236"/>
              <a:gd name="connsiteX4" fmla="*/ 2932136 w 7288627"/>
              <a:gd name="connsiteY4" fmla="*/ 914038 h 7311236"/>
              <a:gd name="connsiteX5" fmla="*/ 7288627 w 7288627"/>
              <a:gd name="connsiteY5" fmla="*/ 3436090 h 7311236"/>
              <a:gd name="connsiteX6" fmla="*/ 5045234 w 7288627"/>
              <a:gd name="connsiteY6" fmla="*/ 7311236 h 73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88627" h="7311236">
                <a:moveTo>
                  <a:pt x="0" y="4390458"/>
                </a:moveTo>
                <a:lnTo>
                  <a:pt x="2243392" y="515312"/>
                </a:lnTo>
                <a:lnTo>
                  <a:pt x="2537016" y="685296"/>
                </a:lnTo>
                <a:lnTo>
                  <a:pt x="2706320" y="0"/>
                </a:lnTo>
                <a:lnTo>
                  <a:pt x="2932136" y="914038"/>
                </a:lnTo>
                <a:lnTo>
                  <a:pt x="7288627" y="3436090"/>
                </a:lnTo>
                <a:lnTo>
                  <a:pt x="5045234" y="7311236"/>
                </a:lnTo>
                <a:close/>
              </a:path>
            </a:pathLst>
          </a:custGeom>
          <a:solidFill>
            <a:schemeClr val="accent6">
              <a:lumMod val="20000"/>
              <a:lumOff val="80000"/>
            </a:schemeClr>
          </a:solidFill>
          <a:ln>
            <a:noFill/>
          </a:ln>
          <a:effectLst>
            <a:outerShdw blurRad="635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スライド番号プレースホルダー 3"/>
          <p:cNvSpPr>
            <a:spLocks noGrp="1"/>
          </p:cNvSpPr>
          <p:nvPr>
            <p:ph type="sldNum" sz="quarter" idx="12"/>
          </p:nvPr>
        </p:nvSpPr>
        <p:spPr/>
        <p:txBody>
          <a:bodyPr/>
          <a:lstStyle/>
          <a:p>
            <a:fld id="{24C545B7-4A76-41C6-A249-81AA962B1F89}" type="slidenum">
              <a:rPr kumimoji="1" lang="ja-JP" altLang="en-US" smtClean="0"/>
              <a:pPr/>
              <a:t>25</a:t>
            </a:fld>
            <a:endParaRPr kumimoji="1" lang="ja-JP" altLang="en-US"/>
          </a:p>
        </p:txBody>
      </p:sp>
      <p:sp>
        <p:nvSpPr>
          <p:cNvPr id="15" name="テキスト ボックス 14"/>
          <p:cNvSpPr txBox="1"/>
          <p:nvPr/>
        </p:nvSpPr>
        <p:spPr>
          <a:xfrm>
            <a:off x="5235055" y="363509"/>
            <a:ext cx="4027064" cy="707886"/>
          </a:xfrm>
          <a:prstGeom prst="rect">
            <a:avLst/>
          </a:prstGeom>
          <a:noFill/>
          <a:ln>
            <a:noFill/>
          </a:ln>
          <a:effectLst/>
        </p:spPr>
        <p:txBody>
          <a:bodyPr wrap="none" rtlCol="0">
            <a:spAutoFit/>
          </a:bodyPr>
          <a:lstStyle/>
          <a:p>
            <a:r>
              <a:rPr kumimoji="1" lang="ja-JP" altLang="en-US" sz="2500" dirty="0">
                <a:effectLst/>
                <a:latin typeface="HGP創英角ｺﾞｼｯｸUB" panose="020B0900000000000000" pitchFamily="50" charset="-128"/>
                <a:ea typeface="HGP創英角ｺﾞｼｯｸUB" panose="020B0900000000000000" pitchFamily="50" charset="-128"/>
              </a:rPr>
              <a:t>災害が</a:t>
            </a:r>
            <a:r>
              <a:rPr kumimoji="1" lang="ja-JP" altLang="en-US" sz="4000" dirty="0">
                <a:effectLst/>
                <a:latin typeface="HGP創英角ｺﾞｼｯｸUB" panose="020B0900000000000000" pitchFamily="50" charset="-128"/>
                <a:ea typeface="HGP創英角ｺﾞｼｯｸUB" panose="020B0900000000000000" pitchFamily="50" charset="-128"/>
              </a:rPr>
              <a:t>起きている</a:t>
            </a:r>
            <a:r>
              <a:rPr kumimoji="1" lang="ja-JP" altLang="en-US" sz="2500" dirty="0">
                <a:effectLst/>
                <a:latin typeface="HGP創英角ｺﾞｼｯｸUB" panose="020B0900000000000000" pitchFamily="50" charset="-128"/>
                <a:ea typeface="HGP創英角ｺﾞｼｯｸUB" panose="020B0900000000000000" pitchFamily="50" charset="-128"/>
              </a:rPr>
              <a:t>とき</a:t>
            </a:r>
          </a:p>
        </p:txBody>
      </p:sp>
      <p:grpSp>
        <p:nvGrpSpPr>
          <p:cNvPr id="2" name="グループ化 1"/>
          <p:cNvGrpSpPr/>
          <p:nvPr/>
        </p:nvGrpSpPr>
        <p:grpSpPr>
          <a:xfrm>
            <a:off x="4370225" y="1410977"/>
            <a:ext cx="5045453" cy="4072044"/>
            <a:chOff x="4370225" y="1410977"/>
            <a:chExt cx="5045453" cy="4072044"/>
          </a:xfrm>
        </p:grpSpPr>
        <p:grpSp>
          <p:nvGrpSpPr>
            <p:cNvPr id="40" name="グループ化 39"/>
            <p:cNvGrpSpPr/>
            <p:nvPr/>
          </p:nvGrpSpPr>
          <p:grpSpPr>
            <a:xfrm>
              <a:off x="4816502" y="4689893"/>
              <a:ext cx="4152900" cy="793128"/>
              <a:chOff x="4838934" y="5369699"/>
              <a:chExt cx="4152900" cy="793128"/>
            </a:xfrm>
          </p:grpSpPr>
          <p:sp>
            <p:nvSpPr>
              <p:cNvPr id="17" name="正方形/長方形 16"/>
              <p:cNvSpPr/>
              <p:nvPr/>
            </p:nvSpPr>
            <p:spPr>
              <a:xfrm>
                <a:off x="4838934" y="5369699"/>
                <a:ext cx="4152900" cy="793128"/>
              </a:xfrm>
              <a:prstGeom prst="rect">
                <a:avLst/>
              </a:prstGeom>
              <a:solidFill>
                <a:srgbClr val="B52F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5066531" y="5501592"/>
                <a:ext cx="3781805" cy="630942"/>
              </a:xfrm>
              <a:prstGeom prst="rect">
                <a:avLst/>
              </a:prstGeom>
              <a:noFill/>
              <a:ln>
                <a:noFill/>
              </a:ln>
              <a:effectLst/>
            </p:spPr>
            <p:txBody>
              <a:bodyPr wrap="none" rtlCol="0">
                <a:spAutoFit/>
              </a:bodyPr>
              <a:lstStyle/>
              <a:p>
                <a:r>
                  <a:rPr kumimoji="1" lang="ja-JP" altLang="en-US" sz="3500" dirty="0">
                    <a:solidFill>
                      <a:schemeClr val="bg1"/>
                    </a:solidFill>
                    <a:effectLst/>
                    <a:latin typeface="HGP創英角ｺﾞｼｯｸUB" panose="020B0900000000000000" pitchFamily="50" charset="-128"/>
                    <a:ea typeface="HGP創英角ｺﾞｼｯｸUB" panose="020B0900000000000000" pitchFamily="50" charset="-128"/>
                  </a:rPr>
                  <a:t>難しいかもしれない</a:t>
                </a:r>
              </a:p>
            </p:txBody>
          </p:sp>
        </p:grpSp>
        <p:grpSp>
          <p:nvGrpSpPr>
            <p:cNvPr id="27" name="グループ化 26"/>
            <p:cNvGrpSpPr/>
            <p:nvPr/>
          </p:nvGrpSpPr>
          <p:grpSpPr>
            <a:xfrm>
              <a:off x="4370225" y="1410977"/>
              <a:ext cx="5045453" cy="3057307"/>
              <a:chOff x="4348573" y="2575833"/>
              <a:chExt cx="5045453" cy="3057307"/>
            </a:xfrm>
          </p:grpSpPr>
          <p:sp>
            <p:nvSpPr>
              <p:cNvPr id="28" name="円/楕円 27"/>
              <p:cNvSpPr/>
              <p:nvPr/>
            </p:nvSpPr>
            <p:spPr>
              <a:xfrm>
                <a:off x="7540862" y="2868481"/>
                <a:ext cx="1853164" cy="1853164"/>
              </a:xfrm>
              <a:prstGeom prst="ellipse">
                <a:avLst/>
              </a:prstGeom>
              <a:solidFill>
                <a:schemeClr val="accent1">
                  <a:lumMod val="40000"/>
                  <a:lumOff val="60000"/>
                </a:scheme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29" name="円/楕円 28"/>
              <p:cNvSpPr/>
              <p:nvPr/>
            </p:nvSpPr>
            <p:spPr>
              <a:xfrm>
                <a:off x="5656784" y="2575833"/>
                <a:ext cx="1774016" cy="1774016"/>
              </a:xfrm>
              <a:prstGeom prst="ellipse">
                <a:avLst/>
              </a:prstGeom>
              <a:solidFill>
                <a:srgbClr val="F1C5C5"/>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grpSp>
            <p:nvGrpSpPr>
              <p:cNvPr id="30" name="グループ化 29"/>
              <p:cNvGrpSpPr/>
              <p:nvPr/>
            </p:nvGrpSpPr>
            <p:grpSpPr>
              <a:xfrm>
                <a:off x="6962544" y="3298881"/>
                <a:ext cx="2029290" cy="2334259"/>
                <a:chOff x="7320327" y="3251385"/>
                <a:chExt cx="2029290" cy="2334259"/>
              </a:xfrm>
            </p:grpSpPr>
            <p:pic>
              <p:nvPicPr>
                <p:cNvPr id="38" name="図 37"/>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7474130" y="3251385"/>
                  <a:ext cx="1875487" cy="2334259"/>
                </a:xfrm>
                <a:prstGeom prst="rect">
                  <a:avLst/>
                </a:prstGeom>
              </p:spPr>
            </p:pic>
            <p:sp>
              <p:nvSpPr>
                <p:cNvPr id="39" name="正方形/長方形 38"/>
                <p:cNvSpPr/>
                <p:nvPr/>
              </p:nvSpPr>
              <p:spPr>
                <a:xfrm>
                  <a:off x="7320327" y="4312338"/>
                  <a:ext cx="499698" cy="3217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1" name="テキスト ボックス 30"/>
              <p:cNvSpPr txBox="1"/>
              <p:nvPr/>
            </p:nvSpPr>
            <p:spPr>
              <a:xfrm>
                <a:off x="6711688" y="3082485"/>
                <a:ext cx="2384602" cy="338554"/>
              </a:xfrm>
              <a:prstGeom prst="rect">
                <a:avLst/>
              </a:prstGeom>
              <a:noFill/>
            </p:spPr>
            <p:txBody>
              <a:bodyPr wrap="square" rtlCol="0">
                <a:spAutoFit/>
              </a:bodyPr>
              <a:lstStyle/>
              <a:p>
                <a:pPr algn="ctr"/>
                <a:r>
                  <a:rPr kumimoji="1" lang="ja-JP" altLang="en-US" sz="1600" dirty="0">
                    <a:latin typeface="HGP創英角ｺﾞｼｯｸUB" panose="020B0900000000000000" pitchFamily="50" charset="-128"/>
                    <a:ea typeface="HGP創英角ｺﾞｼｯｸUB" panose="020B0900000000000000" pitchFamily="50" charset="-128"/>
                  </a:rPr>
                  <a:t>声かけづらいな</a:t>
                </a:r>
              </a:p>
            </p:txBody>
          </p:sp>
          <p:grpSp>
            <p:nvGrpSpPr>
              <p:cNvPr id="32" name="グループ化 31"/>
              <p:cNvGrpSpPr/>
              <p:nvPr/>
            </p:nvGrpSpPr>
            <p:grpSpPr>
              <a:xfrm>
                <a:off x="4780974" y="3437027"/>
                <a:ext cx="2142063" cy="2183288"/>
                <a:chOff x="4676189" y="3481463"/>
                <a:chExt cx="2142063" cy="2183288"/>
              </a:xfrm>
            </p:grpSpPr>
            <p:pic>
              <p:nvPicPr>
                <p:cNvPr id="36" name="図 35"/>
                <p:cNvPicPr>
                  <a:picLocks noChangeAspect="1"/>
                </p:cNvPicPr>
                <p:nvPr/>
              </p:nvPicPr>
              <p:blipFill rotWithShape="1">
                <a:blip r:embed="rId3">
                  <a:extLst>
                    <a:ext uri="{28A0092B-C50C-407E-A947-70E740481C1C}">
                      <a14:useLocalDpi xmlns:a14="http://schemas.microsoft.com/office/drawing/2010/main" val="0"/>
                    </a:ext>
                  </a:extLst>
                </a:blip>
                <a:srcRect l="10430" t="12790"/>
                <a:stretch/>
              </p:blipFill>
              <p:spPr>
                <a:xfrm>
                  <a:off x="4800600" y="3629025"/>
                  <a:ext cx="2017652" cy="2035726"/>
                </a:xfrm>
                <a:prstGeom prst="rect">
                  <a:avLst/>
                </a:prstGeom>
              </p:spPr>
            </p:pic>
            <p:sp>
              <p:nvSpPr>
                <p:cNvPr id="37" name="正方形/長方形 36"/>
                <p:cNvSpPr/>
                <p:nvPr/>
              </p:nvSpPr>
              <p:spPr>
                <a:xfrm>
                  <a:off x="4676189" y="3481463"/>
                  <a:ext cx="753474" cy="741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3" name="テキスト ボックス 32"/>
              <p:cNvSpPr txBox="1"/>
              <p:nvPr/>
            </p:nvSpPr>
            <p:spPr>
              <a:xfrm>
                <a:off x="4348573" y="3273362"/>
                <a:ext cx="2384602" cy="338554"/>
              </a:xfrm>
              <a:prstGeom prst="rect">
                <a:avLst/>
              </a:prstGeom>
              <a:noFill/>
            </p:spPr>
            <p:txBody>
              <a:bodyPr wrap="square" rtlCol="0">
                <a:spAutoFit/>
              </a:bodyPr>
              <a:lstStyle/>
              <a:p>
                <a:pPr algn="ctr"/>
                <a:r>
                  <a:rPr kumimoji="1" lang="ja-JP" altLang="en-US" sz="1600" dirty="0">
                    <a:latin typeface="HGP創英角ｺﾞｼｯｸUB" panose="020B0900000000000000" pitchFamily="50" charset="-128"/>
                    <a:ea typeface="HGP創英角ｺﾞｼｯｸUB" panose="020B0900000000000000" pitchFamily="50" charset="-128"/>
                  </a:rPr>
                  <a:t>力が足りないかも</a:t>
                </a:r>
              </a:p>
            </p:txBody>
          </p:sp>
          <p:sp>
            <p:nvSpPr>
              <p:cNvPr id="34" name="テキスト ボックス 33"/>
              <p:cNvSpPr txBox="1"/>
              <p:nvPr/>
            </p:nvSpPr>
            <p:spPr>
              <a:xfrm rot="985020">
                <a:off x="6159978" y="3011938"/>
                <a:ext cx="800219" cy="830997"/>
              </a:xfrm>
              <a:prstGeom prst="rect">
                <a:avLst/>
              </a:prstGeom>
              <a:noFill/>
            </p:spPr>
            <p:txBody>
              <a:bodyPr wrap="none" rtlCol="0">
                <a:spAutoFit/>
              </a:bodyPr>
              <a:lstStyle/>
              <a:p>
                <a:r>
                  <a:rPr kumimoji="1" lang="ja-JP" altLang="en-US" sz="4800" dirty="0">
                    <a:solidFill>
                      <a:srgbClr val="E79999"/>
                    </a:solidFill>
                    <a:latin typeface="HGP創英角ｺﾞｼｯｸUB" panose="020B0900000000000000" pitchFamily="50" charset="-128"/>
                    <a:ea typeface="HGP創英角ｺﾞｼｯｸUB" panose="020B0900000000000000" pitchFamily="50" charset="-128"/>
                  </a:rPr>
                  <a:t>！</a:t>
                </a:r>
              </a:p>
            </p:txBody>
          </p:sp>
          <p:sp>
            <p:nvSpPr>
              <p:cNvPr id="35" name="テキスト ボックス 34"/>
              <p:cNvSpPr txBox="1"/>
              <p:nvPr/>
            </p:nvSpPr>
            <p:spPr>
              <a:xfrm rot="985020">
                <a:off x="8077671" y="3335137"/>
                <a:ext cx="800219" cy="830997"/>
              </a:xfrm>
              <a:prstGeom prst="rect">
                <a:avLst/>
              </a:prstGeom>
              <a:noFill/>
            </p:spPr>
            <p:txBody>
              <a:bodyPr wrap="none" rtlCol="0">
                <a:spAutoFit/>
              </a:bodyPr>
              <a:lstStyle/>
              <a:p>
                <a:r>
                  <a:rPr kumimoji="1" lang="ja-JP" altLang="en-US" sz="4800" dirty="0">
                    <a:solidFill>
                      <a:schemeClr val="accent1"/>
                    </a:solidFill>
                    <a:latin typeface="HGP創英角ｺﾞｼｯｸUB" panose="020B0900000000000000" pitchFamily="50" charset="-128"/>
                    <a:ea typeface="HGP創英角ｺﾞｼｯｸUB" panose="020B0900000000000000" pitchFamily="50" charset="-128"/>
                  </a:rPr>
                  <a:t>！</a:t>
                </a:r>
              </a:p>
            </p:txBody>
          </p:sp>
        </p:grpSp>
        <p:sp>
          <p:nvSpPr>
            <p:cNvPr id="41" name="テキスト ボックス 40"/>
            <p:cNvSpPr txBox="1"/>
            <p:nvPr/>
          </p:nvSpPr>
          <p:spPr>
            <a:xfrm>
              <a:off x="5053723" y="4677068"/>
              <a:ext cx="667170" cy="307777"/>
            </a:xfrm>
            <a:prstGeom prst="rect">
              <a:avLst/>
            </a:prstGeom>
            <a:noFill/>
            <a:ln>
              <a:noFill/>
            </a:ln>
            <a:effectLst/>
          </p:spPr>
          <p:txBody>
            <a:bodyPr wrap="none" rtlCol="0">
              <a:spAutoFit/>
            </a:bodyPr>
            <a:lstStyle/>
            <a:p>
              <a:r>
                <a:rPr kumimoji="1" lang="ja-JP" altLang="en-US" sz="1400" dirty="0">
                  <a:solidFill>
                    <a:schemeClr val="bg1"/>
                  </a:solidFill>
                  <a:effectLst/>
                  <a:latin typeface="HGP創英角ｺﾞｼｯｸUB" panose="020B0900000000000000" pitchFamily="50" charset="-128"/>
                  <a:ea typeface="HGP創英角ｺﾞｼｯｸUB" panose="020B0900000000000000" pitchFamily="50" charset="-128"/>
                </a:rPr>
                <a:t>むずか</a:t>
              </a:r>
            </a:p>
          </p:txBody>
        </p:sp>
      </p:grpSp>
      <p:sp>
        <p:nvSpPr>
          <p:cNvPr id="42" name="テキスト ボックス 41"/>
          <p:cNvSpPr txBox="1"/>
          <p:nvPr/>
        </p:nvSpPr>
        <p:spPr>
          <a:xfrm>
            <a:off x="5258143" y="381255"/>
            <a:ext cx="832279" cy="307777"/>
          </a:xfrm>
          <a:prstGeom prst="rect">
            <a:avLst/>
          </a:prstGeom>
          <a:noFill/>
          <a:ln>
            <a:noFill/>
          </a:ln>
          <a:effectLst/>
        </p:spPr>
        <p:txBody>
          <a:bodyPr wrap="none" rtlCol="0">
            <a:spAutoFit/>
          </a:bodyPr>
          <a:lstStyle/>
          <a:p>
            <a:r>
              <a:rPr kumimoji="1" lang="ja-JP" altLang="en-US" sz="1400" dirty="0">
                <a:effectLst/>
                <a:latin typeface="HGP創英角ｺﾞｼｯｸUB" panose="020B0900000000000000" pitchFamily="50" charset="-128"/>
                <a:ea typeface="HGP創英角ｺﾞｼｯｸUB" panose="020B0900000000000000" pitchFamily="50" charset="-128"/>
              </a:rPr>
              <a:t>さいがい</a:t>
            </a:r>
          </a:p>
        </p:txBody>
      </p:sp>
      <p:grpSp>
        <p:nvGrpSpPr>
          <p:cNvPr id="3" name="グループ化 2"/>
          <p:cNvGrpSpPr/>
          <p:nvPr/>
        </p:nvGrpSpPr>
        <p:grpSpPr>
          <a:xfrm>
            <a:off x="471027" y="257664"/>
            <a:ext cx="3656770" cy="861774"/>
            <a:chOff x="471027" y="257664"/>
            <a:chExt cx="3656770" cy="861774"/>
          </a:xfrm>
        </p:grpSpPr>
        <p:sp>
          <p:nvSpPr>
            <p:cNvPr id="26" name="テキスト ボックス 25"/>
            <p:cNvSpPr txBox="1"/>
            <p:nvPr/>
          </p:nvSpPr>
          <p:spPr>
            <a:xfrm>
              <a:off x="471027" y="257664"/>
              <a:ext cx="3656770" cy="861774"/>
            </a:xfrm>
            <a:prstGeom prst="rect">
              <a:avLst/>
            </a:prstGeom>
            <a:noFill/>
            <a:ln>
              <a:noFill/>
            </a:ln>
            <a:effectLst>
              <a:outerShdw blurRad="25400" dist="25400" dir="2700000" algn="tl" rotWithShape="0">
                <a:prstClr val="black">
                  <a:alpha val="40000"/>
                </a:prstClr>
              </a:outerShdw>
            </a:effectLst>
          </p:spPr>
          <p:txBody>
            <a:bodyPr wrap="none" rtlCol="0">
              <a:spAutoFit/>
            </a:bodyPr>
            <a:lstStyle/>
            <a:p>
              <a:r>
                <a:rPr kumimoji="1" lang="ja-JP" altLang="en-US" sz="3000" dirty="0">
                  <a:effectLst/>
                  <a:latin typeface="HGP創英角ｺﾞｼｯｸUB" panose="020B0900000000000000" pitchFamily="50" charset="-128"/>
                  <a:ea typeface="HGP創英角ｺﾞｼｯｸUB" panose="020B0900000000000000" pitchFamily="50" charset="-128"/>
                </a:rPr>
                <a:t>災害が</a:t>
              </a:r>
              <a:r>
                <a:rPr kumimoji="1" lang="ja-JP" altLang="en-US" sz="5000" dirty="0">
                  <a:solidFill>
                    <a:srgbClr val="548235"/>
                  </a:solidFill>
                  <a:effectLst/>
                  <a:latin typeface="HGP創英角ｺﾞｼｯｸUB" panose="020B0900000000000000" pitchFamily="50" charset="-128"/>
                  <a:ea typeface="HGP創英角ｺﾞｼｯｸUB" panose="020B0900000000000000" pitchFamily="50" charset="-128"/>
                </a:rPr>
                <a:t>起</a:t>
              </a:r>
              <a:r>
                <a:rPr kumimoji="1" lang="ja-JP" altLang="en-US" sz="5000" dirty="0">
                  <a:solidFill>
                    <a:srgbClr val="548235"/>
                  </a:solidFill>
                  <a:latin typeface="HGP創英角ｺﾞｼｯｸUB" panose="020B0900000000000000" pitchFamily="50" charset="-128"/>
                  <a:ea typeface="HGP創英角ｺﾞｼｯｸUB" panose="020B0900000000000000" pitchFamily="50" charset="-128"/>
                </a:rPr>
                <a:t>き</a:t>
              </a:r>
              <a:r>
                <a:rPr kumimoji="1" lang="ja-JP" altLang="en-US" sz="5000" dirty="0">
                  <a:solidFill>
                    <a:srgbClr val="548235"/>
                  </a:solidFill>
                  <a:effectLst/>
                  <a:latin typeface="HGP創英角ｺﾞｼｯｸUB" panose="020B0900000000000000" pitchFamily="50" charset="-128"/>
                  <a:ea typeface="HGP創英角ｺﾞｼｯｸUB" panose="020B0900000000000000" pitchFamily="50" charset="-128"/>
                </a:rPr>
                <a:t>る前</a:t>
              </a:r>
            </a:p>
          </p:txBody>
        </p:sp>
        <p:sp>
          <p:nvSpPr>
            <p:cNvPr id="43" name="テキスト ボックス 42"/>
            <p:cNvSpPr txBox="1"/>
            <p:nvPr/>
          </p:nvSpPr>
          <p:spPr>
            <a:xfrm>
              <a:off x="547227" y="381255"/>
              <a:ext cx="832279" cy="307777"/>
            </a:xfrm>
            <a:prstGeom prst="rect">
              <a:avLst/>
            </a:prstGeom>
            <a:noFill/>
            <a:ln>
              <a:noFill/>
            </a:ln>
            <a:effectLst/>
          </p:spPr>
          <p:txBody>
            <a:bodyPr wrap="none" rtlCol="0">
              <a:spAutoFit/>
            </a:bodyPr>
            <a:lstStyle/>
            <a:p>
              <a:r>
                <a:rPr kumimoji="1" lang="ja-JP" altLang="en-US" sz="1400" dirty="0">
                  <a:effectLst/>
                  <a:latin typeface="HGP創英角ｺﾞｼｯｸUB" panose="020B0900000000000000" pitchFamily="50" charset="-128"/>
                  <a:ea typeface="HGP創英角ｺﾞｼｯｸUB" panose="020B0900000000000000" pitchFamily="50" charset="-128"/>
                </a:rPr>
                <a:t>さいがい</a:t>
              </a:r>
            </a:p>
          </p:txBody>
        </p:sp>
      </p:grpSp>
      <p:grpSp>
        <p:nvGrpSpPr>
          <p:cNvPr id="6" name="グループ化 5">
            <a:extLst>
              <a:ext uri="{FF2B5EF4-FFF2-40B4-BE49-F238E27FC236}">
                <a16:creationId xmlns:a16="http://schemas.microsoft.com/office/drawing/2014/main" id="{045BE318-3194-52F0-D003-9D2ED370ED58}"/>
              </a:ext>
            </a:extLst>
          </p:cNvPr>
          <p:cNvGrpSpPr/>
          <p:nvPr/>
        </p:nvGrpSpPr>
        <p:grpSpPr>
          <a:xfrm>
            <a:off x="148649" y="4896117"/>
            <a:ext cx="4301526" cy="1178510"/>
            <a:chOff x="148649" y="4896117"/>
            <a:chExt cx="4301526" cy="1178510"/>
          </a:xfrm>
        </p:grpSpPr>
        <p:grpSp>
          <p:nvGrpSpPr>
            <p:cNvPr id="56" name="グループ化 55"/>
            <p:cNvGrpSpPr/>
            <p:nvPr/>
          </p:nvGrpSpPr>
          <p:grpSpPr>
            <a:xfrm>
              <a:off x="148649" y="4896117"/>
              <a:ext cx="4301526" cy="1178510"/>
              <a:chOff x="148649" y="4896117"/>
              <a:chExt cx="4301526" cy="1178510"/>
            </a:xfrm>
          </p:grpSpPr>
          <p:sp>
            <p:nvSpPr>
              <p:cNvPr id="52" name="正方形/長方形 51"/>
              <p:cNvSpPr/>
              <p:nvPr/>
            </p:nvSpPr>
            <p:spPr>
              <a:xfrm>
                <a:off x="148649" y="4896117"/>
                <a:ext cx="4301526" cy="1178510"/>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345191" y="5137160"/>
                <a:ext cx="3908442" cy="630942"/>
              </a:xfrm>
              <a:prstGeom prst="rect">
                <a:avLst/>
              </a:prstGeom>
              <a:noFill/>
              <a:ln>
                <a:noFill/>
              </a:ln>
              <a:effectLst/>
            </p:spPr>
            <p:txBody>
              <a:bodyPr wrap="none" rtlCol="0">
                <a:spAutoFit/>
              </a:bodyPr>
              <a:lstStyle/>
              <a:p>
                <a:r>
                  <a:rPr kumimoji="1" lang="ja-JP" altLang="en-US" sz="3500" dirty="0">
                    <a:solidFill>
                      <a:schemeClr val="bg1"/>
                    </a:solidFill>
                    <a:effectLst/>
                    <a:latin typeface="HGP創英角ｺﾞｼｯｸUB" panose="020B0900000000000000" pitchFamily="50" charset="-128"/>
                    <a:ea typeface="HGP創英角ｺﾞｼｯｸUB" panose="020B0900000000000000" pitchFamily="50" charset="-128"/>
                  </a:rPr>
                  <a:t>「助ける側」になれる</a:t>
                </a:r>
              </a:p>
            </p:txBody>
          </p:sp>
        </p:grpSp>
        <p:sp>
          <p:nvSpPr>
            <p:cNvPr id="5" name="テキスト ボックス 4">
              <a:extLst>
                <a:ext uri="{FF2B5EF4-FFF2-40B4-BE49-F238E27FC236}">
                  <a16:creationId xmlns:a16="http://schemas.microsoft.com/office/drawing/2014/main" id="{7923FF05-51CB-A896-4DA9-C6E92B735CD8}"/>
                </a:ext>
              </a:extLst>
            </p:cNvPr>
            <p:cNvSpPr txBox="1"/>
            <p:nvPr/>
          </p:nvSpPr>
          <p:spPr>
            <a:xfrm>
              <a:off x="1841961" y="5005286"/>
              <a:ext cx="513282" cy="307777"/>
            </a:xfrm>
            <a:prstGeom prst="rect">
              <a:avLst/>
            </a:prstGeom>
            <a:noFill/>
            <a:ln>
              <a:noFill/>
            </a:ln>
            <a:effectLst/>
          </p:spPr>
          <p:txBody>
            <a:bodyPr wrap="none" rtlCol="0">
              <a:spAutoFit/>
            </a:bodyPr>
            <a:lstStyle/>
            <a:p>
              <a:r>
                <a:rPr kumimoji="1" lang="ja-JP" altLang="en-US" sz="1400" dirty="0">
                  <a:solidFill>
                    <a:schemeClr val="bg1"/>
                  </a:solidFill>
                  <a:effectLst/>
                  <a:latin typeface="HGP創英角ｺﾞｼｯｸUB" panose="020B0900000000000000" pitchFamily="50" charset="-128"/>
                  <a:ea typeface="HGP創英角ｺﾞｼｯｸUB" panose="020B0900000000000000" pitchFamily="50" charset="-128"/>
                </a:rPr>
                <a:t>がわ</a:t>
              </a:r>
            </a:p>
          </p:txBody>
        </p:sp>
      </p:grpSp>
      <p:grpSp>
        <p:nvGrpSpPr>
          <p:cNvPr id="59" name="グループ化 58"/>
          <p:cNvGrpSpPr/>
          <p:nvPr/>
        </p:nvGrpSpPr>
        <p:grpSpPr>
          <a:xfrm>
            <a:off x="65611" y="1430268"/>
            <a:ext cx="4439279" cy="3728993"/>
            <a:chOff x="65611" y="1430268"/>
            <a:chExt cx="4439279" cy="3728993"/>
          </a:xfrm>
        </p:grpSpPr>
        <p:pic>
          <p:nvPicPr>
            <p:cNvPr id="58" name="図 5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11" y="1430268"/>
              <a:ext cx="4439279" cy="3728993"/>
            </a:xfrm>
            <a:prstGeom prst="rect">
              <a:avLst/>
            </a:prstGeom>
          </p:spPr>
        </p:pic>
        <p:sp>
          <p:nvSpPr>
            <p:cNvPr id="14" name="テキスト ボックス 13"/>
            <p:cNvSpPr txBox="1"/>
            <p:nvPr/>
          </p:nvSpPr>
          <p:spPr>
            <a:xfrm>
              <a:off x="604226" y="2004940"/>
              <a:ext cx="3483647" cy="1477328"/>
            </a:xfrm>
            <a:prstGeom prst="rect">
              <a:avLst/>
            </a:prstGeom>
            <a:noFill/>
            <a:ln>
              <a:noFill/>
            </a:ln>
            <a:effectLst/>
          </p:spPr>
          <p:txBody>
            <a:bodyPr wrap="none" rtlCol="0">
              <a:spAutoFit/>
            </a:bodyPr>
            <a:lstStyle/>
            <a:p>
              <a:pPr algn="ctr"/>
              <a:r>
                <a:rPr kumimoji="1" lang="ja-JP" altLang="en-US" sz="3000" dirty="0">
                  <a:latin typeface="HGP創英角ｺﾞｼｯｸUB" panose="020B0900000000000000" pitchFamily="50" charset="-128"/>
                  <a:ea typeface="HGP創英角ｺﾞｼｯｸUB" panose="020B0900000000000000" pitchFamily="50" charset="-128"/>
                </a:rPr>
                <a:t>自分たちに</a:t>
              </a:r>
              <a:endParaRPr kumimoji="1" lang="en-US" altLang="ja-JP" sz="3000" dirty="0">
                <a:latin typeface="HGP創英角ｺﾞｼｯｸUB" panose="020B0900000000000000" pitchFamily="50" charset="-128"/>
                <a:ea typeface="HGP創英角ｺﾞｼｯｸUB" panose="020B0900000000000000" pitchFamily="50" charset="-128"/>
              </a:endParaRPr>
            </a:p>
            <a:p>
              <a:pPr algn="ctr"/>
              <a:r>
                <a:rPr kumimoji="1" lang="ja-JP" altLang="en-US" sz="3000" dirty="0">
                  <a:effectLst/>
                  <a:latin typeface="HGP創英角ｺﾞｼｯｸUB" panose="020B0900000000000000" pitchFamily="50" charset="-128"/>
                  <a:ea typeface="HGP創英角ｺﾞｼｯｸUB" panose="020B0900000000000000" pitchFamily="50" charset="-128"/>
                </a:rPr>
                <a:t>できることを考え</a:t>
              </a:r>
              <a:endParaRPr kumimoji="1" lang="en-US" altLang="ja-JP" sz="3000" dirty="0">
                <a:effectLst/>
                <a:latin typeface="HGP創英角ｺﾞｼｯｸUB" panose="020B0900000000000000" pitchFamily="50" charset="-128"/>
                <a:ea typeface="HGP創英角ｺﾞｼｯｸUB" panose="020B0900000000000000" pitchFamily="50" charset="-128"/>
              </a:endParaRPr>
            </a:p>
            <a:p>
              <a:pPr algn="ctr"/>
              <a:r>
                <a:rPr kumimoji="1" lang="ja-JP" altLang="en-US" sz="3000" dirty="0">
                  <a:effectLst/>
                  <a:latin typeface="HGP創英角ｺﾞｼｯｸUB" panose="020B0900000000000000" pitchFamily="50" charset="-128"/>
                  <a:ea typeface="HGP創英角ｺﾞｼｯｸUB" panose="020B0900000000000000" pitchFamily="50" charset="-128"/>
                </a:rPr>
                <a:t>チャレンジ</a:t>
              </a:r>
              <a:r>
                <a:rPr kumimoji="1" lang="ja-JP" altLang="en-US" sz="3000" dirty="0">
                  <a:latin typeface="HGP創英角ｺﾞｼｯｸUB" panose="020B0900000000000000" pitchFamily="50" charset="-128"/>
                  <a:ea typeface="HGP創英角ｺﾞｼｯｸUB" panose="020B0900000000000000" pitchFamily="50" charset="-128"/>
                </a:rPr>
                <a:t>してみる！</a:t>
              </a:r>
              <a:endParaRPr kumimoji="1" lang="ja-JP" altLang="en-US" sz="3000" dirty="0">
                <a:effectLst/>
                <a:latin typeface="HGP創英角ｺﾞｼｯｸUB" panose="020B0900000000000000" pitchFamily="50" charset="-128"/>
                <a:ea typeface="HGP創英角ｺﾞｼｯｸUB" panose="020B0900000000000000" pitchFamily="50" charset="-128"/>
              </a:endParaRPr>
            </a:p>
          </p:txBody>
        </p:sp>
      </p:grpSp>
    </p:spTree>
    <p:extLst>
      <p:ext uri="{BB962C8B-B14F-4D97-AF65-F5344CB8AC3E}">
        <p14:creationId xmlns:p14="http://schemas.microsoft.com/office/powerpoint/2010/main" val="1130580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wipe(right)">
                                      <p:cBhvr>
                                        <p:cTn id="12" dur="500"/>
                                        <p:tgtEl>
                                          <p:spTgt spid="55"/>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fade">
                                      <p:cBhvr>
                                        <p:cTn id="20" dur="500"/>
                                        <p:tgtEl>
                                          <p:spTgt spid="59"/>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24C545B7-4A76-41C6-A249-81AA962B1F89}" type="slidenum">
              <a:rPr kumimoji="1" lang="ja-JP" altLang="en-US" smtClean="0"/>
              <a:pPr/>
              <a:t>26</a:t>
            </a:fld>
            <a:endParaRPr kumimoji="1" lang="ja-JP" altLang="en-US"/>
          </a:p>
        </p:txBody>
      </p:sp>
      <p:sp>
        <p:nvSpPr>
          <p:cNvPr id="14" name="正方形/長方形 13">
            <a:extLst>
              <a:ext uri="{FF2B5EF4-FFF2-40B4-BE49-F238E27FC236}">
                <a16:creationId xmlns:a16="http://schemas.microsoft.com/office/drawing/2014/main" id="{B97468D1-EF64-0408-ACF2-50FC17AE6D20}"/>
              </a:ext>
            </a:extLst>
          </p:cNvPr>
          <p:cNvSpPr/>
          <p:nvPr/>
        </p:nvSpPr>
        <p:spPr>
          <a:xfrm>
            <a:off x="443870" y="1220752"/>
            <a:ext cx="8256260" cy="2916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4F2B1AF5-77F9-EB71-08F5-82338BD1C0D6}"/>
              </a:ext>
            </a:extLst>
          </p:cNvPr>
          <p:cNvSpPr txBox="1"/>
          <p:nvPr/>
        </p:nvSpPr>
        <p:spPr>
          <a:xfrm>
            <a:off x="1397228" y="1263557"/>
            <a:ext cx="6682920" cy="2859181"/>
          </a:xfrm>
          <a:prstGeom prst="rect">
            <a:avLst/>
          </a:prstGeom>
          <a:noFill/>
        </p:spPr>
        <p:txBody>
          <a:bodyPr wrap="none" lIns="0" tIns="0" rIns="0" bIns="0" rtlCol="0" anchor="ctr" anchorCtr="0">
            <a:spAutoFit/>
          </a:bodyPr>
          <a:lstStyle/>
          <a:p>
            <a:pPr marL="0" marR="0" lvl="0" indent="0" algn="ctr" defTabSz="457200" rtl="0" eaLnBrk="1" fontAlgn="auto" latinLnBrk="0" hangingPunct="1">
              <a:lnSpc>
                <a:spcPct val="120000"/>
              </a:lnSpc>
              <a:spcBef>
                <a:spcPts val="0"/>
              </a:spcBef>
              <a:spcAft>
                <a:spcPts val="0"/>
              </a:spcAft>
              <a:buClrTx/>
              <a:buSzTx/>
              <a:buFontTx/>
              <a:buNone/>
              <a:tabLst/>
              <a:defRPr/>
            </a:pPr>
            <a:r>
              <a:rPr kumimoji="1" lang="ja-JP" altLang="en-US" sz="5400" b="0" i="0" u="none" strike="noStrike" kern="1200" cap="none" spc="0" normalizeH="0" baseline="0" noProof="0" dirty="0">
                <a:ln>
                  <a:noFill/>
                </a:ln>
                <a:solidFill>
                  <a:srgbClr val="B52F25"/>
                </a:solidFill>
                <a:effectLst/>
                <a:uLnTx/>
                <a:uFillTx/>
                <a:latin typeface="HGP創英角ｺﾞｼｯｸUB" panose="020B0900000000000000" pitchFamily="50" charset="-128"/>
                <a:ea typeface="HGP創英角ｺﾞｼｯｸUB" panose="020B0900000000000000" pitchFamily="50" charset="-128"/>
                <a:cs typeface="+mn-cs"/>
              </a:rPr>
              <a:t>「助ける側」</a:t>
            </a:r>
            <a:r>
              <a:rPr kumimoji="1" lang="ja-JP" altLang="en-US" sz="4400" b="0" i="0" u="none" strike="noStrike" kern="1200" cap="none" spc="0" normalizeH="0" baseline="0" noProof="0" dirty="0">
                <a:ln>
                  <a:noFill/>
                </a:ln>
                <a:effectLst/>
                <a:uLnTx/>
                <a:uFillTx/>
                <a:latin typeface="HGP創英角ｺﾞｼｯｸUB" panose="020B0900000000000000" pitchFamily="50" charset="-128"/>
                <a:ea typeface="HGP創英角ｺﾞｼｯｸUB" panose="020B0900000000000000" pitchFamily="50" charset="-128"/>
                <a:cs typeface="+mn-cs"/>
              </a:rPr>
              <a:t>に</a:t>
            </a:r>
            <a:r>
              <a:rPr kumimoji="1" lang="ja-JP" altLang="en-US" sz="5400" b="0" i="0" u="none" strike="noStrike" kern="1200" cap="none" spc="0" normalizeH="0" baseline="0" noProof="0" dirty="0">
                <a:ln>
                  <a:noFill/>
                </a:ln>
                <a:effectLst/>
                <a:uLnTx/>
                <a:uFillTx/>
                <a:latin typeface="HGP創英角ｺﾞｼｯｸUB" panose="020B0900000000000000" pitchFamily="50" charset="-128"/>
                <a:ea typeface="HGP創英角ｺﾞｼｯｸUB" panose="020B0900000000000000" pitchFamily="50" charset="-128"/>
                <a:cs typeface="+mn-cs"/>
              </a:rPr>
              <a:t>なる</a:t>
            </a:r>
            <a:r>
              <a:rPr kumimoji="1" lang="ja-JP" altLang="en-US" sz="4800" b="0" i="0" u="none" strike="noStrike" kern="1200" cap="none" spc="0" normalizeH="0" baseline="0" noProof="0" dirty="0">
                <a:ln>
                  <a:noFill/>
                </a:ln>
                <a:effectLst/>
                <a:uLnTx/>
                <a:uFillTx/>
                <a:latin typeface="HGP創英角ｺﾞｼｯｸUB" panose="020B0900000000000000" pitchFamily="50" charset="-128"/>
                <a:ea typeface="HGP創英角ｺﾞｼｯｸUB" panose="020B0900000000000000" pitchFamily="50" charset="-128"/>
                <a:cs typeface="+mn-cs"/>
              </a:rPr>
              <a:t>ために</a:t>
            </a:r>
            <a:endParaRPr kumimoji="1" lang="en-US" altLang="ja-JP" sz="5400" b="0" i="0" u="none" strike="noStrike" kern="1200" cap="none" spc="0" normalizeH="0" baseline="0" noProof="0" dirty="0">
              <a:ln>
                <a:noFill/>
              </a:ln>
              <a:effectLst/>
              <a:uLnTx/>
              <a:uFillTx/>
              <a:latin typeface="HGP創英角ｺﾞｼｯｸUB" panose="020B0900000000000000" pitchFamily="50" charset="-128"/>
              <a:ea typeface="HGP創英角ｺﾞｼｯｸUB" panose="020B0900000000000000" pitchFamily="50" charset="-128"/>
              <a:cs typeface="+mn-cs"/>
            </a:endParaRPr>
          </a:p>
          <a:p>
            <a:pPr algn="ctr">
              <a:lnSpc>
                <a:spcPct val="120000"/>
              </a:lnSpc>
              <a:defRPr/>
            </a:pPr>
            <a:r>
              <a:rPr kumimoji="1" lang="ja-JP" altLang="en-US" sz="5400" b="0" i="0" u="none" strike="noStrike" kern="1200" cap="none" spc="0" normalizeH="0" baseline="0" noProof="0" dirty="0">
                <a:ln>
                  <a:noFill/>
                </a:ln>
                <a:effectLst/>
                <a:uLnTx/>
                <a:uFillTx/>
                <a:latin typeface="HGP創英角ｺﾞｼｯｸUB" panose="020B0900000000000000" pitchFamily="50" charset="-128"/>
                <a:ea typeface="HGP創英角ｺﾞｼｯｸUB" panose="020B0900000000000000" pitchFamily="50" charset="-128"/>
                <a:cs typeface="+mn-cs"/>
              </a:rPr>
              <a:t>普段</a:t>
            </a:r>
            <a:r>
              <a:rPr kumimoji="1" lang="ja-JP" altLang="en-US" sz="4800" b="0" i="0" u="none" strike="noStrike" kern="1200" cap="none" spc="0" normalizeH="0" baseline="0" noProof="0" dirty="0">
                <a:ln>
                  <a:noFill/>
                </a:ln>
                <a:effectLst/>
                <a:uLnTx/>
                <a:uFillTx/>
                <a:latin typeface="HGP創英角ｺﾞｼｯｸUB" panose="020B0900000000000000" pitchFamily="50" charset="-128"/>
                <a:ea typeface="HGP創英角ｺﾞｼｯｸUB" panose="020B0900000000000000" pitchFamily="50" charset="-128"/>
                <a:cs typeface="+mn-cs"/>
              </a:rPr>
              <a:t>から</a:t>
            </a:r>
            <a:r>
              <a:rPr kumimoji="1" lang="ja-JP" altLang="en-US" sz="5400" b="0" i="0" u="none" strike="noStrike" kern="1200" cap="none" spc="0" normalizeH="0" baseline="0" noProof="0" dirty="0">
                <a:ln>
                  <a:noFill/>
                </a:ln>
                <a:effectLst/>
                <a:uLnTx/>
                <a:uFillTx/>
                <a:latin typeface="HGP創英角ｺﾞｼｯｸUB" panose="020B0900000000000000" pitchFamily="50" charset="-128"/>
                <a:ea typeface="HGP創英角ｺﾞｼｯｸUB" panose="020B0900000000000000" pitchFamily="50" charset="-128"/>
                <a:cs typeface="+mn-cs"/>
              </a:rPr>
              <a:t>できること</a:t>
            </a:r>
            <a:r>
              <a:rPr kumimoji="1" lang="ja-JP" altLang="en-US" sz="4400" b="0" i="0" u="none" strike="noStrike" kern="1200" cap="none" spc="0" normalizeH="0" baseline="0" noProof="0" dirty="0">
                <a:ln>
                  <a:noFill/>
                </a:ln>
                <a:effectLst/>
                <a:uLnTx/>
                <a:uFillTx/>
                <a:latin typeface="HGP創英角ｺﾞｼｯｸUB" panose="020B0900000000000000" pitchFamily="50" charset="-128"/>
                <a:ea typeface="HGP創英角ｺﾞｼｯｸUB" panose="020B0900000000000000" pitchFamily="50" charset="-128"/>
                <a:cs typeface="+mn-cs"/>
              </a:rPr>
              <a:t>を</a:t>
            </a:r>
            <a:endParaRPr kumimoji="1" lang="en-US" altLang="ja-JP" sz="4400" b="0" i="0" u="none" strike="noStrike" kern="1200" cap="none" spc="0" normalizeH="0" baseline="0" noProof="0" dirty="0">
              <a:ln>
                <a:noFill/>
              </a:ln>
              <a:effectLst/>
              <a:uLnTx/>
              <a:uFillTx/>
              <a:latin typeface="HGP創英角ｺﾞｼｯｸUB" panose="020B0900000000000000" pitchFamily="50" charset="-128"/>
              <a:ea typeface="HGP創英角ｺﾞｼｯｸUB" panose="020B0900000000000000" pitchFamily="50" charset="-128"/>
              <a:cs typeface="+mn-cs"/>
            </a:endParaRPr>
          </a:p>
          <a:p>
            <a:pPr algn="ctr">
              <a:lnSpc>
                <a:spcPct val="120000"/>
              </a:lnSpc>
              <a:defRPr/>
            </a:pPr>
            <a:r>
              <a:rPr kumimoji="1" lang="ja-JP" altLang="en-US" sz="5400" b="0" i="0" u="none" strike="noStrike" kern="1200" cap="none" spc="0" normalizeH="0" baseline="0" noProof="0" dirty="0">
                <a:ln>
                  <a:noFill/>
                </a:ln>
                <a:effectLst/>
                <a:uLnTx/>
                <a:uFillTx/>
                <a:latin typeface="HGP創英角ｺﾞｼｯｸUB" panose="020B0900000000000000" pitchFamily="50" charset="-128"/>
                <a:ea typeface="HGP創英角ｺﾞｼｯｸUB" panose="020B0900000000000000" pitchFamily="50" charset="-128"/>
                <a:cs typeface="+mn-cs"/>
              </a:rPr>
              <a:t>考</a:t>
            </a:r>
            <a:r>
              <a:rPr kumimoji="1" lang="ja-JP" altLang="en-US" sz="4400" b="0" i="0" u="none" strike="noStrike" kern="1200" cap="none" spc="0" normalizeH="0" baseline="0" noProof="0" dirty="0">
                <a:ln>
                  <a:noFill/>
                </a:ln>
                <a:effectLst/>
                <a:uLnTx/>
                <a:uFillTx/>
                <a:latin typeface="HGP創英角ｺﾞｼｯｸUB" panose="020B0900000000000000" pitchFamily="50" charset="-128"/>
                <a:ea typeface="HGP創英角ｺﾞｼｯｸUB" panose="020B0900000000000000" pitchFamily="50" charset="-128"/>
                <a:cs typeface="+mn-cs"/>
              </a:rPr>
              <a:t>えてみましょう</a:t>
            </a:r>
          </a:p>
        </p:txBody>
      </p:sp>
      <p:sp>
        <p:nvSpPr>
          <p:cNvPr id="17" name="二等辺三角形 16">
            <a:extLst>
              <a:ext uri="{FF2B5EF4-FFF2-40B4-BE49-F238E27FC236}">
                <a16:creationId xmlns:a16="http://schemas.microsoft.com/office/drawing/2014/main" id="{18B68B50-81B7-0F00-FEBA-8D70A70BD2F3}"/>
              </a:ext>
            </a:extLst>
          </p:cNvPr>
          <p:cNvSpPr/>
          <p:nvPr/>
        </p:nvSpPr>
        <p:spPr>
          <a:xfrm flipV="1">
            <a:off x="4405313" y="4097614"/>
            <a:ext cx="333375" cy="345981"/>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004831AF-6D89-79E5-9B5F-342F56D95D64}"/>
              </a:ext>
            </a:extLst>
          </p:cNvPr>
          <p:cNvSpPr txBox="1"/>
          <p:nvPr/>
        </p:nvSpPr>
        <p:spPr>
          <a:xfrm rot="21085051">
            <a:off x="1378967" y="894713"/>
            <a:ext cx="612230" cy="169277"/>
          </a:xfrm>
          <a:prstGeom prst="rect">
            <a:avLst/>
          </a:prstGeom>
          <a:noFill/>
        </p:spPr>
        <p:txBody>
          <a:bodyPr wrap="square" lIns="0" tIns="0" rIns="0" bIns="0" rtlCol="0" anchor="ctr" anchorCtr="0">
            <a:spAutoFit/>
          </a:bodyPr>
          <a:lstStyle/>
          <a:p>
            <a:pPr algn="dist"/>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ひ　なん</a:t>
            </a:r>
          </a:p>
        </p:txBody>
      </p:sp>
      <p:grpSp>
        <p:nvGrpSpPr>
          <p:cNvPr id="3" name="グループ化 2">
            <a:extLst>
              <a:ext uri="{FF2B5EF4-FFF2-40B4-BE49-F238E27FC236}">
                <a16:creationId xmlns:a16="http://schemas.microsoft.com/office/drawing/2014/main" id="{87ECE850-6BAC-1E38-80D0-1BE1957694E7}"/>
              </a:ext>
            </a:extLst>
          </p:cNvPr>
          <p:cNvGrpSpPr/>
          <p:nvPr/>
        </p:nvGrpSpPr>
        <p:grpSpPr>
          <a:xfrm>
            <a:off x="1730530" y="4719139"/>
            <a:ext cx="6460502" cy="1495671"/>
            <a:chOff x="1730530" y="4719139"/>
            <a:chExt cx="6460502" cy="1495671"/>
          </a:xfrm>
        </p:grpSpPr>
        <p:grpSp>
          <p:nvGrpSpPr>
            <p:cNvPr id="18" name="グループ化 17">
              <a:extLst>
                <a:ext uri="{FF2B5EF4-FFF2-40B4-BE49-F238E27FC236}">
                  <a16:creationId xmlns:a16="http://schemas.microsoft.com/office/drawing/2014/main" id="{DF9106A0-17BA-ADB1-0B39-7469FBA327C4}"/>
                </a:ext>
              </a:extLst>
            </p:cNvPr>
            <p:cNvGrpSpPr/>
            <p:nvPr/>
          </p:nvGrpSpPr>
          <p:grpSpPr>
            <a:xfrm>
              <a:off x="1730530" y="4719139"/>
              <a:ext cx="6460502" cy="1420844"/>
              <a:chOff x="244630" y="5096023"/>
              <a:chExt cx="6460502" cy="1420844"/>
            </a:xfrm>
          </p:grpSpPr>
          <p:sp>
            <p:nvSpPr>
              <p:cNvPr id="19" name="正方形/長方形 18">
                <a:extLst>
                  <a:ext uri="{FF2B5EF4-FFF2-40B4-BE49-F238E27FC236}">
                    <a16:creationId xmlns:a16="http://schemas.microsoft.com/office/drawing/2014/main" id="{4D25D003-5B00-64BD-BD6A-BD20EF0ED0D5}"/>
                  </a:ext>
                </a:extLst>
              </p:cNvPr>
              <p:cNvSpPr/>
              <p:nvPr/>
            </p:nvSpPr>
            <p:spPr>
              <a:xfrm>
                <a:off x="244630" y="5096023"/>
                <a:ext cx="6219669" cy="1420844"/>
              </a:xfrm>
              <a:prstGeom prst="rect">
                <a:avLst/>
              </a:prstGeom>
              <a:pattFill prst="dotGrid">
                <a:fgClr>
                  <a:schemeClr val="bg1">
                    <a:lumMod val="95000"/>
                  </a:schemeClr>
                </a:fgClr>
                <a:bgClr>
                  <a:schemeClr val="bg1">
                    <a:lumMod val="8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441379CD-A665-4D3A-1618-38A3AD30B309}"/>
                  </a:ext>
                </a:extLst>
              </p:cNvPr>
              <p:cNvSpPr txBox="1"/>
              <p:nvPr/>
            </p:nvSpPr>
            <p:spPr>
              <a:xfrm>
                <a:off x="263945" y="5215951"/>
                <a:ext cx="6441187" cy="1077218"/>
              </a:xfrm>
              <a:prstGeom prst="rect">
                <a:avLst/>
              </a:prstGeom>
              <a:noFill/>
            </p:spPr>
            <p:txBody>
              <a:bodyPr wrap="none" rtlCol="0">
                <a:spAutoFit/>
              </a:bodyPr>
              <a:lstStyle/>
              <a:p>
                <a:r>
                  <a:rPr kumimoji="1" lang="ja-JP" altLang="en-US" sz="3200" dirty="0">
                    <a:solidFill>
                      <a:srgbClr val="548235"/>
                    </a:solidFill>
                    <a:effectLst>
                      <a:glow rad="38100">
                        <a:schemeClr val="bg1"/>
                      </a:glow>
                    </a:effectLst>
                    <a:latin typeface="HGP創英角ｺﾞｼｯｸUB" panose="020B0900000000000000" pitchFamily="50" charset="-128"/>
                    <a:ea typeface="HGP創英角ｺﾞｼｯｸUB" panose="020B0900000000000000" pitchFamily="50" charset="-128"/>
                  </a:rPr>
                  <a:t>ワークシートの問２</a:t>
                </a:r>
                <a:r>
                  <a:rPr kumimoji="1" lang="ja-JP" altLang="en-US" sz="3200" dirty="0">
                    <a:effectLst>
                      <a:glow rad="38100">
                        <a:schemeClr val="bg1"/>
                      </a:glow>
                    </a:effectLst>
                    <a:latin typeface="HGP創英角ｺﾞｼｯｸUB" panose="020B0900000000000000" pitchFamily="50" charset="-128"/>
                    <a:ea typeface="HGP創英角ｺﾞｼｯｸUB" panose="020B0900000000000000" pitchFamily="50" charset="-128"/>
                  </a:rPr>
                  <a:t>に書いてください。</a:t>
                </a:r>
                <a:endParaRPr kumimoji="1" lang="en-US" altLang="ja-JP" sz="3200" dirty="0">
                  <a:effectLst>
                    <a:glow rad="38100">
                      <a:schemeClr val="bg1"/>
                    </a:glow>
                  </a:effectLst>
                  <a:latin typeface="HGP創英角ｺﾞｼｯｸUB" panose="020B0900000000000000" pitchFamily="50" charset="-128"/>
                  <a:ea typeface="HGP創英角ｺﾞｼｯｸUB" panose="020B0900000000000000" pitchFamily="50" charset="-128"/>
                </a:endParaRPr>
              </a:p>
              <a:p>
                <a:r>
                  <a:rPr kumimoji="1" lang="ja-JP" altLang="en-US" sz="3200" dirty="0">
                    <a:solidFill>
                      <a:srgbClr val="548235"/>
                    </a:solidFill>
                    <a:effectLst>
                      <a:glow rad="38100">
                        <a:schemeClr val="bg1"/>
                      </a:glow>
                    </a:effectLst>
                    <a:latin typeface="HGP創英角ｺﾞｼｯｸUB" panose="020B0900000000000000" pitchFamily="50" charset="-128"/>
                    <a:ea typeface="HGP創英角ｺﾞｼｯｸUB" panose="020B0900000000000000" pitchFamily="50" charset="-128"/>
                  </a:rPr>
                  <a:t>理由</a:t>
                </a:r>
                <a:r>
                  <a:rPr kumimoji="1" lang="ja-JP" altLang="en-US" sz="3200" dirty="0">
                    <a:effectLst>
                      <a:glow rad="38100">
                        <a:schemeClr val="bg1"/>
                      </a:glow>
                    </a:effectLst>
                    <a:latin typeface="HGP創英角ｺﾞｼｯｸUB" panose="020B0900000000000000" pitchFamily="50" charset="-128"/>
                    <a:ea typeface="HGP創英角ｺﾞｼｯｸUB" panose="020B0900000000000000" pitchFamily="50" charset="-128"/>
                  </a:rPr>
                  <a:t>も考えましょう！</a:t>
                </a:r>
              </a:p>
            </p:txBody>
          </p:sp>
        </p:grpSp>
        <p:pic>
          <p:nvPicPr>
            <p:cNvPr id="30" name="グラフィックス 29" descr="鉛筆 単色塗りつぶし">
              <a:extLst>
                <a:ext uri="{FF2B5EF4-FFF2-40B4-BE49-F238E27FC236}">
                  <a16:creationId xmlns:a16="http://schemas.microsoft.com/office/drawing/2014/main" id="{9FB772B1-1018-C8B2-1F4B-4F848A1F29E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92963" y="5300410"/>
              <a:ext cx="914400" cy="914400"/>
            </a:xfrm>
            <a:prstGeom prst="rect">
              <a:avLst/>
            </a:prstGeom>
          </p:spPr>
        </p:pic>
      </p:grpSp>
      <p:sp>
        <p:nvSpPr>
          <p:cNvPr id="32" name="テキスト ボックス 31">
            <a:extLst>
              <a:ext uri="{FF2B5EF4-FFF2-40B4-BE49-F238E27FC236}">
                <a16:creationId xmlns:a16="http://schemas.microsoft.com/office/drawing/2014/main" id="{CAF3BB66-6AFA-2E9B-7255-039358E468AE}"/>
              </a:ext>
            </a:extLst>
          </p:cNvPr>
          <p:cNvSpPr txBox="1"/>
          <p:nvPr/>
        </p:nvSpPr>
        <p:spPr>
          <a:xfrm>
            <a:off x="2130425" y="2191850"/>
            <a:ext cx="981076" cy="215444"/>
          </a:xfrm>
          <a:prstGeom prst="rect">
            <a:avLst/>
          </a:prstGeom>
          <a:noFill/>
        </p:spPr>
        <p:txBody>
          <a:bodyPr wrap="square" lIns="0" tIns="0" rIns="0" bIns="0" rtlCol="0">
            <a:spAutoFit/>
          </a:bodyPr>
          <a:lstStyle/>
          <a:p>
            <a:pPr algn="dist"/>
            <a:r>
              <a:rPr kumimoji="1" lang="ja-JP" altLang="en-US" sz="1400" dirty="0">
                <a:latin typeface="HGP創英角ｺﾞｼｯｸUB" panose="020B0900000000000000" pitchFamily="50" charset="-128"/>
                <a:ea typeface="HGP創英角ｺﾞｼｯｸUB" panose="020B0900000000000000" pitchFamily="50" charset="-128"/>
              </a:rPr>
              <a:t>ふ　だん</a:t>
            </a:r>
          </a:p>
        </p:txBody>
      </p:sp>
      <p:sp>
        <p:nvSpPr>
          <p:cNvPr id="2" name="テキスト ボックス 1">
            <a:extLst>
              <a:ext uri="{FF2B5EF4-FFF2-40B4-BE49-F238E27FC236}">
                <a16:creationId xmlns:a16="http://schemas.microsoft.com/office/drawing/2014/main" id="{C4A0BDD1-6704-8A99-6F7F-A4100991AD64}"/>
              </a:ext>
            </a:extLst>
          </p:cNvPr>
          <p:cNvSpPr txBox="1"/>
          <p:nvPr/>
        </p:nvSpPr>
        <p:spPr>
          <a:xfrm>
            <a:off x="3733377" y="1216911"/>
            <a:ext cx="540000" cy="215444"/>
          </a:xfrm>
          <a:prstGeom prst="rect">
            <a:avLst/>
          </a:prstGeom>
          <a:noFill/>
        </p:spPr>
        <p:txBody>
          <a:bodyPr wrap="square" lIns="0" tIns="0" rIns="0" bIns="0" rtlCol="0" anchor="ctr" anchorCtr="0">
            <a:spAutoFit/>
          </a:bodyPr>
          <a:lstStyle/>
          <a:p>
            <a:pPr algn="dist"/>
            <a:r>
              <a:rPr kumimoji="1" lang="ja-JP" altLang="en-US" sz="1400" dirty="0">
                <a:solidFill>
                  <a:srgbClr val="B52F25"/>
                </a:solidFill>
                <a:latin typeface="HGP創英角ｺﾞｼｯｸUB" panose="020B0900000000000000" pitchFamily="50" charset="-128"/>
                <a:ea typeface="HGP創英角ｺﾞｼｯｸUB" panose="020B0900000000000000" pitchFamily="50" charset="-128"/>
              </a:rPr>
              <a:t>がわ</a:t>
            </a:r>
          </a:p>
        </p:txBody>
      </p:sp>
    </p:spTree>
    <p:extLst>
      <p:ext uri="{BB962C8B-B14F-4D97-AF65-F5344CB8AC3E}">
        <p14:creationId xmlns:p14="http://schemas.microsoft.com/office/powerpoint/2010/main" val="2158205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24C545B7-4A76-41C6-A249-81AA962B1F89}" type="slidenum">
              <a:rPr kumimoji="1" lang="ja-JP" altLang="en-US" smtClean="0"/>
              <a:pPr/>
              <a:t>27</a:t>
            </a:fld>
            <a:endParaRPr kumimoji="1" lang="ja-JP" altLang="en-US"/>
          </a:p>
        </p:txBody>
      </p:sp>
      <p:sp>
        <p:nvSpPr>
          <p:cNvPr id="5" name="正方形/長方形 4">
            <a:extLst>
              <a:ext uri="{FF2B5EF4-FFF2-40B4-BE49-F238E27FC236}">
                <a16:creationId xmlns:a16="http://schemas.microsoft.com/office/drawing/2014/main" id="{DD7EE085-7C2F-6602-0F66-C4B8C970A54C}"/>
              </a:ext>
            </a:extLst>
          </p:cNvPr>
          <p:cNvSpPr/>
          <p:nvPr/>
        </p:nvSpPr>
        <p:spPr>
          <a:xfrm>
            <a:off x="369561" y="1917948"/>
            <a:ext cx="8404879" cy="3022104"/>
          </a:xfrm>
          <a:prstGeom prst="rect">
            <a:avLst/>
          </a:prstGeom>
          <a:solidFill>
            <a:schemeClr val="bg1"/>
          </a:solidFill>
          <a:ln w="127000">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75000"/>
                  <a:lumOff val="25000"/>
                </a:schemeClr>
              </a:solidFill>
            </a:endParaRPr>
          </a:p>
        </p:txBody>
      </p:sp>
      <p:sp>
        <p:nvSpPr>
          <p:cNvPr id="6" name="テキスト ボックス 5">
            <a:extLst>
              <a:ext uri="{FF2B5EF4-FFF2-40B4-BE49-F238E27FC236}">
                <a16:creationId xmlns:a16="http://schemas.microsoft.com/office/drawing/2014/main" id="{0A5CF951-32BE-2A13-6477-E8DBE0D2B23E}"/>
              </a:ext>
            </a:extLst>
          </p:cNvPr>
          <p:cNvSpPr txBox="1"/>
          <p:nvPr/>
        </p:nvSpPr>
        <p:spPr>
          <a:xfrm>
            <a:off x="860028" y="2947618"/>
            <a:ext cx="7423945" cy="962764"/>
          </a:xfrm>
          <a:prstGeom prst="rect">
            <a:avLst/>
          </a:prstGeom>
          <a:noFill/>
        </p:spPr>
        <p:txBody>
          <a:bodyPr wrap="square" rtlCol="0">
            <a:spAutoFit/>
          </a:bodyPr>
          <a:lstStyle/>
          <a:p>
            <a:pPr algn="ctr">
              <a:lnSpc>
                <a:spcPts val="7700"/>
              </a:lnSpc>
            </a:pPr>
            <a:r>
              <a:rPr kumimoji="1" lang="ja-JP" altLang="en-US" sz="6000" dirty="0">
                <a:solidFill>
                  <a:srgbClr val="548235"/>
                </a:solidFill>
                <a:effectLst/>
                <a:latin typeface="HGP創英角ｺﾞｼｯｸUB" panose="020B0900000000000000" pitchFamily="50" charset="-128"/>
                <a:ea typeface="HGP創英角ｺﾞｼｯｸUB" panose="020B0900000000000000" pitchFamily="50" charset="-128"/>
              </a:rPr>
              <a:t>今日の学習のまと</a:t>
            </a:r>
            <a:r>
              <a:rPr kumimoji="1" lang="ja-JP" altLang="en-US" sz="6000" dirty="0">
                <a:solidFill>
                  <a:srgbClr val="548235"/>
                </a:solidFill>
                <a:latin typeface="HGP創英角ｺﾞｼｯｸUB" panose="020B0900000000000000" pitchFamily="50" charset="-128"/>
                <a:ea typeface="HGP創英角ｺﾞｼｯｸUB" panose="020B0900000000000000" pitchFamily="50" charset="-128"/>
              </a:rPr>
              <a:t>め</a:t>
            </a:r>
            <a:endParaRPr kumimoji="1" lang="en-US" altLang="ja-JP" sz="6000" dirty="0">
              <a:solidFill>
                <a:srgbClr val="548235"/>
              </a:solidFill>
              <a:effectLst/>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15938095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B9830E1C-5F85-2666-785E-DB514008ABD9}"/>
              </a:ext>
            </a:extLst>
          </p:cNvPr>
          <p:cNvSpPr>
            <a:spLocks noGrp="1"/>
          </p:cNvSpPr>
          <p:nvPr>
            <p:ph type="sldNum" sz="quarter" idx="12"/>
          </p:nvPr>
        </p:nvSpPr>
        <p:spPr/>
        <p:txBody>
          <a:bodyPr/>
          <a:lstStyle/>
          <a:p>
            <a:fld id="{24C545B7-4A76-41C6-A249-81AA962B1F89}" type="slidenum">
              <a:rPr kumimoji="1" lang="ja-JP" altLang="en-US" smtClean="0"/>
              <a:t>28</a:t>
            </a:fld>
            <a:endParaRPr kumimoji="1" lang="ja-JP" altLang="en-US"/>
          </a:p>
        </p:txBody>
      </p:sp>
      <p:sp>
        <p:nvSpPr>
          <p:cNvPr id="3" name="正方形/長方形 2">
            <a:extLst>
              <a:ext uri="{FF2B5EF4-FFF2-40B4-BE49-F238E27FC236}">
                <a16:creationId xmlns:a16="http://schemas.microsoft.com/office/drawing/2014/main" id="{53C23B4E-EED1-F7C3-606C-33867A5247D8}"/>
              </a:ext>
            </a:extLst>
          </p:cNvPr>
          <p:cNvSpPr/>
          <p:nvPr/>
        </p:nvSpPr>
        <p:spPr>
          <a:xfrm>
            <a:off x="174703" y="1924050"/>
            <a:ext cx="8794595" cy="2514600"/>
          </a:xfrm>
          <a:prstGeom prst="rect">
            <a:avLst/>
          </a:prstGeom>
          <a:pattFill prst="dotGrid">
            <a:fgClr>
              <a:schemeClr val="bg1">
                <a:lumMod val="95000"/>
              </a:schemeClr>
            </a:fgClr>
            <a:bgClr>
              <a:schemeClr val="bg1">
                <a:lumMod val="8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50F27C3D-925E-04DE-D78A-BF9ED3CEF9B2}"/>
              </a:ext>
            </a:extLst>
          </p:cNvPr>
          <p:cNvSpPr txBox="1"/>
          <p:nvPr/>
        </p:nvSpPr>
        <p:spPr>
          <a:xfrm>
            <a:off x="266700" y="2322533"/>
            <a:ext cx="8620125" cy="1454244"/>
          </a:xfrm>
          <a:prstGeom prst="rect">
            <a:avLst/>
          </a:prstGeom>
          <a:noFill/>
        </p:spPr>
        <p:txBody>
          <a:bodyPr wrap="square" rtlCol="0">
            <a:spAutoFit/>
          </a:bodyPr>
          <a:lstStyle/>
          <a:p>
            <a:pPr>
              <a:lnSpc>
                <a:spcPct val="150000"/>
              </a:lnSpc>
            </a:pPr>
            <a:r>
              <a:rPr kumimoji="1" lang="ja-JP" altLang="en-US" sz="3200" dirty="0">
                <a:solidFill>
                  <a:srgbClr val="548235"/>
                </a:solidFill>
                <a:effectLst>
                  <a:glow rad="38100">
                    <a:schemeClr val="bg1"/>
                  </a:glow>
                </a:effectLst>
                <a:latin typeface="HGP創英角ｺﾞｼｯｸUB" panose="020B0900000000000000" pitchFamily="50" charset="-128"/>
                <a:ea typeface="HGP創英角ｺﾞｼｯｸUB" panose="020B0900000000000000" pitchFamily="50" charset="-128"/>
              </a:rPr>
              <a:t>ワークシートの問３</a:t>
            </a:r>
            <a:r>
              <a:rPr kumimoji="1" lang="ja-JP" altLang="en-US" sz="3200" dirty="0">
                <a:effectLst>
                  <a:glow rad="38100">
                    <a:schemeClr val="bg1"/>
                  </a:glow>
                </a:effectLst>
                <a:latin typeface="HGP創英角ｺﾞｼｯｸUB" panose="020B0900000000000000" pitchFamily="50" charset="-128"/>
                <a:ea typeface="HGP創英角ｺﾞｼｯｸUB" panose="020B0900000000000000" pitchFamily="50" charset="-128"/>
              </a:rPr>
              <a:t>に</a:t>
            </a:r>
            <a:endParaRPr kumimoji="1" lang="en-US" altLang="ja-JP" sz="3200" dirty="0">
              <a:effectLst>
                <a:glow rad="38100">
                  <a:schemeClr val="bg1"/>
                </a:glow>
              </a:effectLst>
              <a:latin typeface="HGP創英角ｺﾞｼｯｸUB" panose="020B0900000000000000" pitchFamily="50" charset="-128"/>
              <a:ea typeface="HGP創英角ｺﾞｼｯｸUB" panose="020B0900000000000000" pitchFamily="50" charset="-128"/>
            </a:endParaRPr>
          </a:p>
          <a:p>
            <a:pPr>
              <a:lnSpc>
                <a:spcPct val="150000"/>
              </a:lnSpc>
            </a:pPr>
            <a:r>
              <a:rPr kumimoji="1" lang="ja-JP" altLang="en-US" sz="3200" dirty="0">
                <a:effectLst>
                  <a:glow rad="38100">
                    <a:schemeClr val="bg1"/>
                  </a:glow>
                </a:effectLst>
                <a:latin typeface="HGP創英角ｺﾞｼｯｸUB" panose="020B0900000000000000" pitchFamily="50" charset="-128"/>
                <a:ea typeface="HGP創英角ｺﾞｼｯｸUB" panose="020B0900000000000000" pitchFamily="50" charset="-128"/>
              </a:rPr>
              <a:t>今日の学習で思ったこと・感じたことを書きましょう。</a:t>
            </a:r>
            <a:endParaRPr kumimoji="1" lang="en-US" altLang="ja-JP" sz="3200" dirty="0">
              <a:effectLst>
                <a:glow rad="38100">
                  <a:schemeClr val="bg1"/>
                </a:glow>
              </a:effectLst>
              <a:latin typeface="HGP創英角ｺﾞｼｯｸUB" panose="020B0900000000000000" pitchFamily="50" charset="-128"/>
              <a:ea typeface="HGP創英角ｺﾞｼｯｸUB" panose="020B0900000000000000" pitchFamily="50" charset="-128"/>
            </a:endParaRPr>
          </a:p>
        </p:txBody>
      </p:sp>
      <p:pic>
        <p:nvPicPr>
          <p:cNvPr id="5" name="グラフィックス 4" descr="鉛筆 単色塗りつぶし">
            <a:extLst>
              <a:ext uri="{FF2B5EF4-FFF2-40B4-BE49-F238E27FC236}">
                <a16:creationId xmlns:a16="http://schemas.microsoft.com/office/drawing/2014/main" id="{4592774B-CC24-215F-2ABC-9080A9EDBE5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39317" y="1573188"/>
            <a:ext cx="914400" cy="914400"/>
          </a:xfrm>
          <a:prstGeom prst="rect">
            <a:avLst/>
          </a:prstGeom>
        </p:spPr>
      </p:pic>
      <p:pic>
        <p:nvPicPr>
          <p:cNvPr id="8" name="図 7" descr="テーブル, コンピュータ, 女性, 部屋 が含まれている画像&#10;&#10;AI によって生成されたコンテンツは間違っている可能性があります。">
            <a:extLst>
              <a:ext uri="{FF2B5EF4-FFF2-40B4-BE49-F238E27FC236}">
                <a16:creationId xmlns:a16="http://schemas.microsoft.com/office/drawing/2014/main" id="{A11E7595-7EE1-F69D-4757-8E2FCF9AE60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796367" y="4025950"/>
            <a:ext cx="3090458" cy="2265841"/>
          </a:xfrm>
          <a:prstGeom prst="rect">
            <a:avLst/>
          </a:prstGeom>
        </p:spPr>
      </p:pic>
    </p:spTree>
    <p:extLst>
      <p:ext uri="{BB962C8B-B14F-4D97-AF65-F5344CB8AC3E}">
        <p14:creationId xmlns:p14="http://schemas.microsoft.com/office/powerpoint/2010/main" val="16890341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24C545B7-4A76-41C6-A249-81AA962B1F89}" type="slidenum">
              <a:rPr kumimoji="1" lang="ja-JP" altLang="en-US" smtClean="0"/>
              <a:t>29</a:t>
            </a:fld>
            <a:endParaRPr kumimoji="1" lang="ja-JP" altLang="en-US"/>
          </a:p>
        </p:txBody>
      </p:sp>
      <p:grpSp>
        <p:nvGrpSpPr>
          <p:cNvPr id="13" name="グループ化 12">
            <a:extLst>
              <a:ext uri="{FF2B5EF4-FFF2-40B4-BE49-F238E27FC236}">
                <a16:creationId xmlns:a16="http://schemas.microsoft.com/office/drawing/2014/main" id="{E4F6CFC9-AFC2-4561-8E3A-70082BB8FC5A}"/>
              </a:ext>
            </a:extLst>
          </p:cNvPr>
          <p:cNvGrpSpPr/>
          <p:nvPr/>
        </p:nvGrpSpPr>
        <p:grpSpPr>
          <a:xfrm>
            <a:off x="-18532" y="114784"/>
            <a:ext cx="9162532" cy="771656"/>
            <a:chOff x="-18532" y="114784"/>
            <a:chExt cx="9162532" cy="771656"/>
          </a:xfrm>
        </p:grpSpPr>
        <p:sp>
          <p:nvSpPr>
            <p:cNvPr id="3" name="正方形/長方形 2"/>
            <p:cNvSpPr/>
            <p:nvPr/>
          </p:nvSpPr>
          <p:spPr>
            <a:xfrm>
              <a:off x="-18532" y="114784"/>
              <a:ext cx="9162532" cy="771656"/>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テキスト ボックス 3"/>
            <p:cNvSpPr txBox="1"/>
            <p:nvPr/>
          </p:nvSpPr>
          <p:spPr>
            <a:xfrm>
              <a:off x="106845" y="195111"/>
              <a:ext cx="1236236" cy="584775"/>
            </a:xfrm>
            <a:prstGeom prst="rect">
              <a:avLst/>
            </a:prstGeom>
            <a:noFill/>
          </p:spPr>
          <p:txBody>
            <a:bodyPr wrap="none" rtlCol="0">
              <a:spAutoFit/>
            </a:bodyPr>
            <a:lstStyle/>
            <a:p>
              <a:r>
                <a:rPr kumimoji="1" lang="ja-JP" altLang="en-US" sz="3200" dirty="0">
                  <a:solidFill>
                    <a:srgbClr val="FFFFFF"/>
                  </a:solidFill>
                  <a:latin typeface="HGP創英角ｺﾞｼｯｸUB" panose="020B0900000000000000" pitchFamily="50" charset="-128"/>
                  <a:ea typeface="HGP創英角ｺﾞｼｯｸUB" panose="020B0900000000000000" pitchFamily="50" charset="-128"/>
                </a:rPr>
                <a:t>まとめ</a:t>
              </a:r>
              <a:endParaRPr kumimoji="1" lang="en-US" altLang="ja-JP" sz="3200" dirty="0">
                <a:solidFill>
                  <a:srgbClr val="FFFFFF"/>
                </a:solidFill>
                <a:latin typeface="HGP創英角ｺﾞｼｯｸUB" panose="020B0900000000000000" pitchFamily="50" charset="-128"/>
                <a:ea typeface="HGP創英角ｺﾞｼｯｸUB" panose="020B0900000000000000" pitchFamily="50" charset="-128"/>
              </a:endParaRPr>
            </a:p>
          </p:txBody>
        </p:sp>
      </p:grpSp>
      <p:grpSp>
        <p:nvGrpSpPr>
          <p:cNvPr id="11" name="グループ化 10">
            <a:extLst>
              <a:ext uri="{FF2B5EF4-FFF2-40B4-BE49-F238E27FC236}">
                <a16:creationId xmlns:a16="http://schemas.microsoft.com/office/drawing/2014/main" id="{1763B8DC-1E41-ADEB-EA5B-01A9273C5E83}"/>
              </a:ext>
            </a:extLst>
          </p:cNvPr>
          <p:cNvGrpSpPr/>
          <p:nvPr/>
        </p:nvGrpSpPr>
        <p:grpSpPr>
          <a:xfrm>
            <a:off x="175296" y="1134947"/>
            <a:ext cx="8795375" cy="2800696"/>
            <a:chOff x="175296" y="1134947"/>
            <a:chExt cx="8795375" cy="2800696"/>
          </a:xfrm>
        </p:grpSpPr>
        <p:sp>
          <p:nvSpPr>
            <p:cNvPr id="27" name="角丸四角形 26"/>
            <p:cNvSpPr/>
            <p:nvPr/>
          </p:nvSpPr>
          <p:spPr>
            <a:xfrm>
              <a:off x="3949853" y="1134947"/>
              <a:ext cx="5020818" cy="2793595"/>
            </a:xfrm>
            <a:prstGeom prst="roundRect">
              <a:avLst/>
            </a:prstGeom>
            <a:solidFill>
              <a:schemeClr val="bg1"/>
            </a:solidFill>
            <a:ln w="38100">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4076701" y="1283119"/>
              <a:ext cx="4893970" cy="2583400"/>
            </a:xfrm>
            <a:prstGeom prst="rect">
              <a:avLst/>
            </a:prstGeom>
            <a:noFill/>
          </p:spPr>
          <p:txBody>
            <a:bodyPr wrap="square" rtlCol="0">
              <a:spAutoFit/>
            </a:bodyPr>
            <a:lstStyle/>
            <a:p>
              <a:pPr>
                <a:lnSpc>
                  <a:spcPts val="5000"/>
                </a:lnSpc>
              </a:pPr>
              <a:r>
                <a:rPr kumimoji="1" lang="ja-JP" altLang="en-US" sz="4000" dirty="0">
                  <a:solidFill>
                    <a:srgbClr val="548235"/>
                  </a:solidFill>
                  <a:latin typeface="HGP創英角ｺﾞｼｯｸUB" panose="020B0900000000000000" pitchFamily="50" charset="-128"/>
                  <a:ea typeface="HGP創英角ｺﾞｼｯｸUB" panose="020B0900000000000000" pitchFamily="50" charset="-128"/>
                </a:rPr>
                <a:t>自分の命は自分で守ることを</a:t>
              </a:r>
              <a:r>
                <a:rPr kumimoji="1" lang="ja-JP" altLang="en-US" sz="4000" dirty="0">
                  <a:solidFill>
                    <a:srgbClr val="B52F25"/>
                  </a:solidFill>
                  <a:latin typeface="HGP創英角ｺﾞｼｯｸUB" panose="020B0900000000000000" pitchFamily="50" charset="-128"/>
                  <a:ea typeface="HGP創英角ｺﾞｼｯｸUB" panose="020B0900000000000000" pitchFamily="50" charset="-128"/>
                </a:rPr>
                <a:t>“自助”</a:t>
              </a:r>
              <a:r>
                <a:rPr kumimoji="1" lang="ja-JP" altLang="en-US" sz="4000" dirty="0">
                  <a:solidFill>
                    <a:srgbClr val="548235"/>
                  </a:solidFill>
                  <a:latin typeface="HGP創英角ｺﾞｼｯｸUB" panose="020B0900000000000000" pitchFamily="50" charset="-128"/>
                  <a:ea typeface="HGP創英角ｺﾞｼｯｸUB" panose="020B0900000000000000" pitchFamily="50" charset="-128"/>
                </a:rPr>
                <a:t>、 みんなで助け合うことを</a:t>
              </a:r>
              <a:r>
                <a:rPr kumimoji="1" lang="ja-JP" altLang="en-US" sz="4000" dirty="0">
                  <a:solidFill>
                    <a:srgbClr val="B52F25"/>
                  </a:solidFill>
                  <a:latin typeface="HGP創英角ｺﾞｼｯｸUB" panose="020B0900000000000000" pitchFamily="50" charset="-128"/>
                  <a:ea typeface="HGP創英角ｺﾞｼｯｸUB" panose="020B0900000000000000" pitchFamily="50" charset="-128"/>
                </a:rPr>
                <a:t>“共助”</a:t>
              </a:r>
              <a:r>
                <a:rPr kumimoji="1" lang="ja-JP" altLang="en-US" sz="4000" dirty="0">
                  <a:solidFill>
                    <a:srgbClr val="548235"/>
                  </a:solidFill>
                  <a:latin typeface="HGP創英角ｺﾞｼｯｸUB" panose="020B0900000000000000" pitchFamily="50" charset="-128"/>
                  <a:ea typeface="HGP創英角ｺﾞｼｯｸUB" panose="020B0900000000000000" pitchFamily="50" charset="-128"/>
                </a:rPr>
                <a:t>といいます。</a:t>
              </a:r>
              <a:endParaRPr kumimoji="1" lang="en-US" altLang="ja-JP" sz="4000" dirty="0">
                <a:solidFill>
                  <a:srgbClr val="548235"/>
                </a:solidFill>
                <a:latin typeface="HGP創英角ｺﾞｼｯｸUB" panose="020B0900000000000000" pitchFamily="50" charset="-128"/>
                <a:ea typeface="HGP創英角ｺﾞｼｯｸUB" panose="020B0900000000000000" pitchFamily="50" charset="-128"/>
              </a:endParaRPr>
            </a:p>
          </p:txBody>
        </p:sp>
        <p:sp>
          <p:nvSpPr>
            <p:cNvPr id="22" name="テキスト ボックス 21"/>
            <p:cNvSpPr txBox="1"/>
            <p:nvPr/>
          </p:nvSpPr>
          <p:spPr>
            <a:xfrm>
              <a:off x="6248002" y="1855447"/>
              <a:ext cx="718345" cy="169277"/>
            </a:xfrm>
            <a:prstGeom prst="rect">
              <a:avLst/>
            </a:prstGeom>
            <a:noFill/>
          </p:spPr>
          <p:txBody>
            <a:bodyPr wrap="square" lIns="0" tIns="0" rIns="0" bIns="0" rtlCol="0" anchor="ctr" anchorCtr="0">
              <a:spAutoFit/>
            </a:bodyPr>
            <a:lstStyle/>
            <a:p>
              <a:pPr algn="dist"/>
              <a:r>
                <a:rPr kumimoji="1" lang="ja-JP" altLang="en-US" sz="1100" dirty="0">
                  <a:solidFill>
                    <a:srgbClr val="B52F25"/>
                  </a:solidFill>
                  <a:latin typeface="HGP創英角ｺﾞｼｯｸUB" panose="020B0900000000000000" pitchFamily="50" charset="-128"/>
                  <a:ea typeface="HGP創英角ｺﾞｼｯｸUB" panose="020B0900000000000000" pitchFamily="50" charset="-128"/>
                </a:rPr>
                <a:t>じ　じょ</a:t>
              </a:r>
            </a:p>
          </p:txBody>
        </p:sp>
        <p:pic>
          <p:nvPicPr>
            <p:cNvPr id="34" name="図 33">
              <a:extLst>
                <a:ext uri="{FF2B5EF4-FFF2-40B4-BE49-F238E27FC236}">
                  <a16:creationId xmlns:a16="http://schemas.microsoft.com/office/drawing/2014/main" id="{C1AFE740-5603-2578-3C45-CB55A0F411A6}"/>
                </a:ext>
              </a:extLst>
            </p:cNvPr>
            <p:cNvPicPr>
              <a:picLocks noChangeAspect="1"/>
            </p:cNvPicPr>
            <p:nvPr/>
          </p:nvPicPr>
          <p:blipFill>
            <a:blip r:embed="rId2"/>
            <a:stretch>
              <a:fillRect/>
            </a:stretch>
          </p:blipFill>
          <p:spPr>
            <a:xfrm>
              <a:off x="175296" y="1283118"/>
              <a:ext cx="3774557" cy="2652525"/>
            </a:xfrm>
            <a:prstGeom prst="rect">
              <a:avLst/>
            </a:prstGeom>
          </p:spPr>
        </p:pic>
        <p:sp>
          <p:nvSpPr>
            <p:cNvPr id="35" name="テキスト ボックス 34">
              <a:extLst>
                <a:ext uri="{FF2B5EF4-FFF2-40B4-BE49-F238E27FC236}">
                  <a16:creationId xmlns:a16="http://schemas.microsoft.com/office/drawing/2014/main" id="{72980807-7B9B-AF20-B035-4340ECAA5FD1}"/>
                </a:ext>
              </a:extLst>
            </p:cNvPr>
            <p:cNvSpPr txBox="1"/>
            <p:nvPr/>
          </p:nvSpPr>
          <p:spPr>
            <a:xfrm>
              <a:off x="4469636" y="3109305"/>
              <a:ext cx="838995" cy="169277"/>
            </a:xfrm>
            <a:prstGeom prst="rect">
              <a:avLst/>
            </a:prstGeom>
            <a:noFill/>
          </p:spPr>
          <p:txBody>
            <a:bodyPr wrap="square" lIns="0" tIns="0" rIns="0" bIns="0" rtlCol="0" anchor="ctr" anchorCtr="0">
              <a:spAutoFit/>
            </a:bodyPr>
            <a:lstStyle/>
            <a:p>
              <a:pPr algn="dist"/>
              <a:r>
                <a:rPr kumimoji="1" lang="ja-JP" altLang="en-US" sz="1100" dirty="0">
                  <a:solidFill>
                    <a:srgbClr val="B52F25"/>
                  </a:solidFill>
                  <a:latin typeface="HGP創英角ｺﾞｼｯｸUB" panose="020B0900000000000000" pitchFamily="50" charset="-128"/>
                  <a:ea typeface="HGP創英角ｺﾞｼｯｸUB" panose="020B0900000000000000" pitchFamily="50" charset="-128"/>
                </a:rPr>
                <a:t>きょう　じょ</a:t>
              </a:r>
            </a:p>
          </p:txBody>
        </p:sp>
      </p:grpSp>
      <p:grpSp>
        <p:nvGrpSpPr>
          <p:cNvPr id="18" name="グループ化 17">
            <a:extLst>
              <a:ext uri="{FF2B5EF4-FFF2-40B4-BE49-F238E27FC236}">
                <a16:creationId xmlns:a16="http://schemas.microsoft.com/office/drawing/2014/main" id="{65CA224D-BE13-754B-EC9D-074C05E1D910}"/>
              </a:ext>
            </a:extLst>
          </p:cNvPr>
          <p:cNvGrpSpPr/>
          <p:nvPr/>
        </p:nvGrpSpPr>
        <p:grpSpPr>
          <a:xfrm>
            <a:off x="159627" y="4360026"/>
            <a:ext cx="9143999" cy="1999159"/>
            <a:chOff x="159627" y="4360026"/>
            <a:chExt cx="9143999" cy="1999159"/>
          </a:xfrm>
        </p:grpSpPr>
        <p:grpSp>
          <p:nvGrpSpPr>
            <p:cNvPr id="10" name="グループ化 9">
              <a:extLst>
                <a:ext uri="{FF2B5EF4-FFF2-40B4-BE49-F238E27FC236}">
                  <a16:creationId xmlns:a16="http://schemas.microsoft.com/office/drawing/2014/main" id="{649E17C2-FD52-AE6A-B2D5-4975A1401B28}"/>
                </a:ext>
              </a:extLst>
            </p:cNvPr>
            <p:cNvGrpSpPr/>
            <p:nvPr/>
          </p:nvGrpSpPr>
          <p:grpSpPr>
            <a:xfrm>
              <a:off x="159627" y="4360026"/>
              <a:ext cx="9143999" cy="1999159"/>
              <a:chOff x="159627" y="4360026"/>
              <a:chExt cx="9143999" cy="1999159"/>
            </a:xfrm>
          </p:grpSpPr>
          <p:grpSp>
            <p:nvGrpSpPr>
              <p:cNvPr id="17" name="グループ化 16"/>
              <p:cNvGrpSpPr/>
              <p:nvPr/>
            </p:nvGrpSpPr>
            <p:grpSpPr>
              <a:xfrm>
                <a:off x="159627" y="4360026"/>
                <a:ext cx="9143999" cy="1999159"/>
                <a:chOff x="159627" y="4360026"/>
                <a:chExt cx="9143999" cy="1999159"/>
              </a:xfrm>
            </p:grpSpPr>
            <p:sp>
              <p:nvSpPr>
                <p:cNvPr id="7" name="正方形/長方形 6"/>
                <p:cNvSpPr/>
                <p:nvPr/>
              </p:nvSpPr>
              <p:spPr>
                <a:xfrm>
                  <a:off x="210427" y="4360026"/>
                  <a:ext cx="8723146" cy="1999159"/>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テキスト ボックス 7"/>
                <p:cNvSpPr txBox="1"/>
                <p:nvPr/>
              </p:nvSpPr>
              <p:spPr>
                <a:xfrm>
                  <a:off x="159627" y="4423969"/>
                  <a:ext cx="9143999" cy="1933543"/>
                </a:xfrm>
                <a:prstGeom prst="rect">
                  <a:avLst/>
                </a:prstGeom>
                <a:noFill/>
              </p:spPr>
              <p:txBody>
                <a:bodyPr wrap="square" rtlCol="0">
                  <a:spAutoFit/>
                </a:bodyPr>
                <a:lstStyle/>
                <a:p>
                  <a:pPr algn="ctr">
                    <a:lnSpc>
                      <a:spcPts val="5000"/>
                    </a:lnSpc>
                  </a:pPr>
                  <a:r>
                    <a:rPr kumimoji="1" lang="ja-JP" altLang="en-US" sz="3600" dirty="0">
                      <a:latin typeface="HGP創英角ｺﾞｼｯｸUB" panose="020B0900000000000000" pitchFamily="50" charset="-128"/>
                      <a:ea typeface="HGP創英角ｺﾞｼｯｸUB" panose="020B0900000000000000" pitchFamily="50" charset="-128"/>
                    </a:rPr>
                    <a:t>　　</a:t>
                  </a:r>
                  <a:r>
                    <a:rPr kumimoji="1" lang="ja-JP" altLang="en-US" sz="3200" dirty="0">
                      <a:latin typeface="HGP創英角ｺﾞｼｯｸUB" panose="020B0900000000000000" pitchFamily="50" charset="-128"/>
                      <a:ea typeface="HGP創英角ｺﾞｼｯｸUB" panose="020B0900000000000000" pitchFamily="50" charset="-128"/>
                    </a:rPr>
                    <a:t>災害時にはいろいろな状況になることが</a:t>
                  </a:r>
                  <a:endParaRPr kumimoji="1" lang="en-US" altLang="ja-JP" sz="3200" dirty="0">
                    <a:latin typeface="HGP創英角ｺﾞｼｯｸUB" panose="020B0900000000000000" pitchFamily="50" charset="-128"/>
                    <a:ea typeface="HGP創英角ｺﾞｼｯｸUB" panose="020B0900000000000000" pitchFamily="50" charset="-128"/>
                  </a:endParaRPr>
                </a:p>
                <a:p>
                  <a:pPr algn="ctr">
                    <a:lnSpc>
                      <a:spcPts val="5000"/>
                    </a:lnSpc>
                  </a:pPr>
                  <a:r>
                    <a:rPr kumimoji="1" lang="ja-JP" altLang="en-US" sz="3200" dirty="0">
                      <a:latin typeface="HGP創英角ｺﾞｼｯｸUB" panose="020B0900000000000000" pitchFamily="50" charset="-128"/>
                      <a:ea typeface="HGP創英角ｺﾞｼｯｸUB" panose="020B0900000000000000" pitchFamily="50" charset="-128"/>
                    </a:rPr>
                    <a:t>考えられます。まずは、</a:t>
                  </a:r>
                  <a:r>
                    <a:rPr kumimoji="1" lang="ja-JP" altLang="en-US" sz="3200" dirty="0">
                      <a:effectLst/>
                      <a:latin typeface="HGP創英角ｺﾞｼｯｸUB" panose="020B0900000000000000" pitchFamily="50" charset="-128"/>
                      <a:ea typeface="HGP創英角ｺﾞｼｯｸUB" panose="020B0900000000000000" pitchFamily="50" charset="-128"/>
                    </a:rPr>
                    <a:t>一人ひとりが</a:t>
                  </a:r>
                  <a:endParaRPr kumimoji="1" lang="en-US" altLang="ja-JP" sz="3200" dirty="0">
                    <a:effectLst/>
                    <a:latin typeface="HGP創英角ｺﾞｼｯｸUB" panose="020B0900000000000000" pitchFamily="50" charset="-128"/>
                    <a:ea typeface="HGP創英角ｺﾞｼｯｸUB" panose="020B0900000000000000" pitchFamily="50" charset="-128"/>
                  </a:endParaRPr>
                </a:p>
                <a:p>
                  <a:pPr algn="ctr">
                    <a:lnSpc>
                      <a:spcPts val="5000"/>
                    </a:lnSpc>
                  </a:pPr>
                  <a:r>
                    <a:rPr kumimoji="1" lang="ja-JP" altLang="en-US" sz="3600" dirty="0">
                      <a:solidFill>
                        <a:srgbClr val="B52F25"/>
                      </a:solidFill>
                      <a:effectLst/>
                      <a:latin typeface="HGP創英角ｺﾞｼｯｸUB" panose="020B0900000000000000" pitchFamily="50" charset="-128"/>
                      <a:ea typeface="HGP創英角ｺﾞｼｯｸUB" panose="020B0900000000000000" pitchFamily="50" charset="-128"/>
                    </a:rPr>
                    <a:t>日ごろから災害に備えておく</a:t>
                  </a:r>
                  <a:r>
                    <a:rPr kumimoji="1" lang="ja-JP" altLang="en-US" sz="3200" dirty="0">
                      <a:effectLst/>
                      <a:latin typeface="HGP創英角ｺﾞｼｯｸUB" panose="020B0900000000000000" pitchFamily="50" charset="-128"/>
                      <a:ea typeface="HGP創英角ｺﾞｼｯｸUB" panose="020B0900000000000000" pitchFamily="50" charset="-128"/>
                    </a:rPr>
                    <a:t>ことが重要です。</a:t>
                  </a:r>
                  <a:endParaRPr kumimoji="1" lang="en-US" altLang="ja-JP" sz="2400" dirty="0">
                    <a:effectLst/>
                    <a:latin typeface="HGP創英角ｺﾞｼｯｸUB" panose="020B0900000000000000" pitchFamily="50" charset="-128"/>
                    <a:ea typeface="HGP創英角ｺﾞｼｯｸUB" panose="020B0900000000000000" pitchFamily="50" charset="-128"/>
                  </a:endParaRPr>
                </a:p>
              </p:txBody>
            </p:sp>
          </p:grpSp>
          <p:sp>
            <p:nvSpPr>
              <p:cNvPr id="23" name="テキスト ボックス 22"/>
              <p:cNvSpPr txBox="1"/>
              <p:nvPr/>
            </p:nvSpPr>
            <p:spPr>
              <a:xfrm>
                <a:off x="1725667" y="4399731"/>
                <a:ext cx="720000" cy="184666"/>
              </a:xfrm>
              <a:prstGeom prst="rect">
                <a:avLst/>
              </a:prstGeom>
              <a:noFill/>
            </p:spPr>
            <p:txBody>
              <a:bodyPr wrap="square" lIns="0" tIns="0" rIns="0" bIns="0" rtlCol="0" anchor="ctr" anchorCtr="0">
                <a:spAutoFit/>
              </a:bodyPr>
              <a:lstStyle/>
              <a:p>
                <a:pPr algn="dist"/>
                <a:r>
                  <a:rPr kumimoji="1" lang="ja-JP" altLang="en-US" sz="1200" dirty="0">
                    <a:latin typeface="HGP創英角ｺﾞｼｯｸUB" panose="020B0900000000000000" pitchFamily="50" charset="-128"/>
                    <a:ea typeface="HGP創英角ｺﾞｼｯｸUB" panose="020B0900000000000000" pitchFamily="50" charset="-128"/>
                  </a:rPr>
                  <a:t>さいがい</a:t>
                </a:r>
              </a:p>
            </p:txBody>
          </p:sp>
          <p:sp>
            <p:nvSpPr>
              <p:cNvPr id="24" name="テキスト ボックス 23"/>
              <p:cNvSpPr txBox="1"/>
              <p:nvPr/>
            </p:nvSpPr>
            <p:spPr>
              <a:xfrm>
                <a:off x="4059073" y="5630720"/>
                <a:ext cx="410563" cy="184666"/>
              </a:xfrm>
              <a:prstGeom prst="rect">
                <a:avLst/>
              </a:prstGeom>
              <a:noFill/>
            </p:spPr>
            <p:txBody>
              <a:bodyPr wrap="square" lIns="0" tIns="0" rIns="0" bIns="0" rtlCol="0" anchor="ctr" anchorCtr="0">
                <a:spAutoFit/>
              </a:bodyPr>
              <a:lstStyle/>
              <a:p>
                <a:pPr algn="dist"/>
                <a:r>
                  <a:rPr kumimoji="1" lang="ja-JP" altLang="en-US" sz="1200" dirty="0">
                    <a:solidFill>
                      <a:srgbClr val="B52F25"/>
                    </a:solidFill>
                    <a:latin typeface="HGP創英角ｺﾞｼｯｸUB" panose="020B0900000000000000" pitchFamily="50" charset="-128"/>
                    <a:ea typeface="HGP創英角ｺﾞｼｯｸUB" panose="020B0900000000000000" pitchFamily="50" charset="-128"/>
                  </a:rPr>
                  <a:t>そな</a:t>
                </a:r>
              </a:p>
            </p:txBody>
          </p:sp>
          <p:sp>
            <p:nvSpPr>
              <p:cNvPr id="5" name="テキスト ボックス 4">
                <a:extLst>
                  <a:ext uri="{FF2B5EF4-FFF2-40B4-BE49-F238E27FC236}">
                    <a16:creationId xmlns:a16="http://schemas.microsoft.com/office/drawing/2014/main" id="{C8772614-C847-7480-0CC1-B1FE19C1FDD5}"/>
                  </a:ext>
                </a:extLst>
              </p:cNvPr>
              <p:cNvSpPr txBox="1"/>
              <p:nvPr/>
            </p:nvSpPr>
            <p:spPr>
              <a:xfrm>
                <a:off x="2731771" y="5630720"/>
                <a:ext cx="864869" cy="184666"/>
              </a:xfrm>
              <a:prstGeom prst="rect">
                <a:avLst/>
              </a:prstGeom>
              <a:noFill/>
            </p:spPr>
            <p:txBody>
              <a:bodyPr wrap="square" lIns="0" tIns="0" rIns="0" bIns="0" rtlCol="0" anchor="ctr" anchorCtr="0">
                <a:spAutoFit/>
              </a:bodyPr>
              <a:lstStyle/>
              <a:p>
                <a:pPr algn="dist"/>
                <a:r>
                  <a:rPr kumimoji="1" lang="ja-JP" altLang="en-US" sz="1200" dirty="0">
                    <a:solidFill>
                      <a:srgbClr val="B52F25"/>
                    </a:solidFill>
                    <a:latin typeface="HGP創英角ｺﾞｼｯｸUB" panose="020B0900000000000000" pitchFamily="50" charset="-128"/>
                    <a:ea typeface="HGP創英角ｺﾞｼｯｸUB" panose="020B0900000000000000" pitchFamily="50" charset="-128"/>
                  </a:rPr>
                  <a:t>さいがい</a:t>
                </a:r>
              </a:p>
            </p:txBody>
          </p:sp>
          <p:sp>
            <p:nvSpPr>
              <p:cNvPr id="9" name="テキスト ボックス 8">
                <a:extLst>
                  <a:ext uri="{FF2B5EF4-FFF2-40B4-BE49-F238E27FC236}">
                    <a16:creationId xmlns:a16="http://schemas.microsoft.com/office/drawing/2014/main" id="{C8DBA5B2-E3C1-906F-EE19-8C5B5CEFEB97}"/>
                  </a:ext>
                </a:extLst>
              </p:cNvPr>
              <p:cNvSpPr txBox="1"/>
              <p:nvPr/>
            </p:nvSpPr>
            <p:spPr>
              <a:xfrm>
                <a:off x="5471768" y="4403892"/>
                <a:ext cx="807984" cy="184666"/>
              </a:xfrm>
              <a:prstGeom prst="rect">
                <a:avLst/>
              </a:prstGeom>
              <a:noFill/>
            </p:spPr>
            <p:txBody>
              <a:bodyPr wrap="square" lIns="0" tIns="0" rIns="0" bIns="0" rtlCol="0" anchor="ctr" anchorCtr="0">
                <a:spAutoFit/>
              </a:bodyPr>
              <a:lstStyle/>
              <a:p>
                <a:pPr algn="dist"/>
                <a:r>
                  <a:rPr kumimoji="1" lang="ja-JP" altLang="en-US" sz="1200" dirty="0">
                    <a:latin typeface="HGP創英角ｺﾞｼｯｸUB" panose="020B0900000000000000" pitchFamily="50" charset="-128"/>
                    <a:ea typeface="HGP創英角ｺﾞｼｯｸUB" panose="020B0900000000000000" pitchFamily="50" charset="-128"/>
                  </a:rPr>
                  <a:t>じょうきょう</a:t>
                </a:r>
              </a:p>
            </p:txBody>
          </p:sp>
        </p:grpSp>
        <p:sp>
          <p:nvSpPr>
            <p:cNvPr id="12" name="テキスト ボックス 11">
              <a:extLst>
                <a:ext uri="{FF2B5EF4-FFF2-40B4-BE49-F238E27FC236}">
                  <a16:creationId xmlns:a16="http://schemas.microsoft.com/office/drawing/2014/main" id="{75FE4CD2-757E-CF52-C799-93EA5B41C1BC}"/>
                </a:ext>
              </a:extLst>
            </p:cNvPr>
            <p:cNvSpPr txBox="1"/>
            <p:nvPr/>
          </p:nvSpPr>
          <p:spPr>
            <a:xfrm>
              <a:off x="7048859" y="5657395"/>
              <a:ext cx="720000" cy="184666"/>
            </a:xfrm>
            <a:prstGeom prst="rect">
              <a:avLst/>
            </a:prstGeom>
            <a:noFill/>
          </p:spPr>
          <p:txBody>
            <a:bodyPr wrap="square" lIns="0" tIns="0" rIns="0" bIns="0" rtlCol="0" anchor="ctr" anchorCtr="0">
              <a:spAutoFit/>
            </a:bodyPr>
            <a:lstStyle/>
            <a:p>
              <a:pPr algn="dist"/>
              <a:r>
                <a:rPr kumimoji="1" lang="ja-JP" altLang="en-US" sz="1200" dirty="0">
                  <a:latin typeface="HGP創英角ｺﾞｼｯｸUB" panose="020B0900000000000000" pitchFamily="50" charset="-128"/>
                  <a:ea typeface="HGP創英角ｺﾞｼｯｸUB" panose="020B0900000000000000" pitchFamily="50" charset="-128"/>
                </a:rPr>
                <a:t>じゅう　よう</a:t>
              </a:r>
            </a:p>
          </p:txBody>
        </p:sp>
      </p:grpSp>
      <p:grpSp>
        <p:nvGrpSpPr>
          <p:cNvPr id="14" name="グループ化 13"/>
          <p:cNvGrpSpPr/>
          <p:nvPr/>
        </p:nvGrpSpPr>
        <p:grpSpPr>
          <a:xfrm>
            <a:off x="0" y="4101565"/>
            <a:ext cx="1790875" cy="964960"/>
            <a:chOff x="-93368" y="114393"/>
            <a:chExt cx="1790875" cy="964960"/>
          </a:xfrm>
        </p:grpSpPr>
        <p:sp>
          <p:nvSpPr>
            <p:cNvPr id="15" name="ホームベース 14"/>
            <p:cNvSpPr/>
            <p:nvPr/>
          </p:nvSpPr>
          <p:spPr>
            <a:xfrm>
              <a:off x="48039" y="114393"/>
              <a:ext cx="1533460" cy="964960"/>
            </a:xfrm>
            <a:prstGeom prst="homePlate">
              <a:avLst>
                <a:gd name="adj" fmla="val 37878"/>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rot="20463489">
              <a:off x="-93368" y="390406"/>
              <a:ext cx="1790875" cy="412934"/>
            </a:xfrm>
            <a:prstGeom prst="rect">
              <a:avLst/>
            </a:prstGeom>
            <a:noFill/>
          </p:spPr>
          <p:txBody>
            <a:bodyPr wrap="none" rtlCol="0">
              <a:spAutoFit/>
            </a:bodyPr>
            <a:lstStyle/>
            <a:p>
              <a:pPr algn="ctr">
                <a:lnSpc>
                  <a:spcPts val="2500"/>
                </a:lnSpc>
              </a:pPr>
              <a:r>
                <a:rPr kumimoji="1" lang="ja-JP" altLang="en-US" sz="3000" dirty="0">
                  <a:solidFill>
                    <a:schemeClr val="bg1"/>
                  </a:solidFill>
                  <a:latin typeface="HGP創英角ｺﾞｼｯｸUB" panose="020B0900000000000000" pitchFamily="50" charset="-128"/>
                  <a:ea typeface="HGP創英角ｺﾞｼｯｸUB" panose="020B0900000000000000" pitchFamily="50" charset="-128"/>
                </a:rPr>
                <a:t>ポイント！</a:t>
              </a:r>
            </a:p>
          </p:txBody>
        </p:sp>
      </p:grpSp>
    </p:spTree>
    <p:extLst>
      <p:ext uri="{BB962C8B-B14F-4D97-AF65-F5344CB8AC3E}">
        <p14:creationId xmlns:p14="http://schemas.microsoft.com/office/powerpoint/2010/main" val="2283180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childTnLst>
                                </p:cTn>
                              </p:par>
                            </p:childTnLst>
                          </p:cTn>
                        </p:par>
                        <p:par>
                          <p:cTn id="21" fill="hold">
                            <p:stCondLst>
                              <p:cond delay="500"/>
                            </p:stCondLst>
                            <p:childTnLst>
                              <p:par>
                                <p:cTn id="22" presetID="14" presetClass="entr" presetSubtype="10"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randombar(horizontal)">
                                      <p:cBhvr>
                                        <p:cTn id="2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3DB2A9-91CD-1A92-63F9-55D8064529AB}"/>
            </a:ext>
          </a:extLst>
        </p:cNvPr>
        <p:cNvGrpSpPr/>
        <p:nvPr/>
      </p:nvGrpSpPr>
      <p:grpSpPr>
        <a:xfrm>
          <a:off x="0" y="0"/>
          <a:ext cx="0" cy="0"/>
          <a:chOff x="0" y="0"/>
          <a:chExt cx="0" cy="0"/>
        </a:xfrm>
      </p:grpSpPr>
      <p:pic>
        <p:nvPicPr>
          <p:cNvPr id="8" name="図 7">
            <a:extLst>
              <a:ext uri="{FF2B5EF4-FFF2-40B4-BE49-F238E27FC236}">
                <a16:creationId xmlns:a16="http://schemas.microsoft.com/office/drawing/2014/main" id="{2E2BF6CB-8416-4100-A76B-B90885DECE8A}"/>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 y="1019999"/>
            <a:ext cx="9144000" cy="5486400"/>
          </a:xfrm>
          <a:prstGeom prst="rect">
            <a:avLst/>
          </a:prstGeom>
        </p:spPr>
      </p:pic>
      <p:sp>
        <p:nvSpPr>
          <p:cNvPr id="2" name="スライド番号プレースホルダー 1">
            <a:extLst>
              <a:ext uri="{FF2B5EF4-FFF2-40B4-BE49-F238E27FC236}">
                <a16:creationId xmlns:a16="http://schemas.microsoft.com/office/drawing/2014/main" id="{7171FD97-6381-FD8B-8CA5-96D80638AAFC}"/>
              </a:ext>
            </a:extLst>
          </p:cNvPr>
          <p:cNvSpPr>
            <a:spLocks noGrp="1"/>
          </p:cNvSpPr>
          <p:nvPr>
            <p:ph type="sldNum" sz="quarter" idx="12"/>
          </p:nvPr>
        </p:nvSpPr>
        <p:spPr/>
        <p:txBody>
          <a:bodyPr/>
          <a:lstStyle/>
          <a:p>
            <a:fld id="{24C545B7-4A76-41C6-A249-81AA962B1F89}" type="slidenum">
              <a:rPr kumimoji="1" lang="ja-JP" altLang="en-US" smtClean="0"/>
              <a:pPr/>
              <a:t>3</a:t>
            </a:fld>
            <a:endParaRPr kumimoji="1" lang="ja-JP" altLang="en-US"/>
          </a:p>
        </p:txBody>
      </p:sp>
      <p:sp>
        <p:nvSpPr>
          <p:cNvPr id="10" name="正方形/長方形 9">
            <a:extLst>
              <a:ext uri="{FF2B5EF4-FFF2-40B4-BE49-F238E27FC236}">
                <a16:creationId xmlns:a16="http://schemas.microsoft.com/office/drawing/2014/main" id="{7BD60434-3285-E7C7-D430-E62D4F95CF78}"/>
              </a:ext>
            </a:extLst>
          </p:cNvPr>
          <p:cNvSpPr/>
          <p:nvPr/>
        </p:nvSpPr>
        <p:spPr>
          <a:xfrm>
            <a:off x="198319" y="6457890"/>
            <a:ext cx="3517310" cy="400110"/>
          </a:xfrm>
          <a:prstGeom prst="rect">
            <a:avLst/>
          </a:prstGeom>
        </p:spPr>
        <p:txBody>
          <a:bodyPr wrap="none">
            <a:spAutoFit/>
          </a:bodyPr>
          <a:lstStyle/>
          <a:p>
            <a:r>
              <a:rPr lang="ja-JP" altLang="en-US" sz="2000" dirty="0">
                <a:latin typeface="HGP創英角ｺﾞｼｯｸUB" panose="020B0900000000000000" pitchFamily="50" charset="-128"/>
                <a:ea typeface="HGP創英角ｺﾞｼｯｸUB" panose="020B0900000000000000" pitchFamily="50" charset="-128"/>
              </a:rPr>
              <a:t>群馬</a:t>
            </a:r>
            <a:r>
              <a:rPr lang="ja-JP" altLang="en-US" sz="1600" dirty="0">
                <a:latin typeface="HGP創英角ｺﾞｼｯｸUB" panose="020B0900000000000000" pitchFamily="50" charset="-128"/>
                <a:ea typeface="HGP創英角ｺﾞｼｯｸUB" panose="020B0900000000000000" pitchFamily="50" charset="-128"/>
              </a:rPr>
              <a:t>県</a:t>
            </a:r>
            <a:r>
              <a:rPr lang="ja-JP" altLang="en-US" sz="2000" dirty="0">
                <a:latin typeface="HGP創英角ｺﾞｼｯｸUB" panose="020B0900000000000000" pitchFamily="50" charset="-128"/>
                <a:ea typeface="HGP創英角ｺﾞｼｯｸUB" panose="020B0900000000000000" pitchFamily="50" charset="-128"/>
              </a:rPr>
              <a:t> 上野</a:t>
            </a:r>
            <a:r>
              <a:rPr lang="ja-JP" altLang="en-US" sz="1600" dirty="0">
                <a:latin typeface="HGP創英角ｺﾞｼｯｸUB" panose="020B0900000000000000" pitchFamily="50" charset="-128"/>
                <a:ea typeface="HGP創英角ｺﾞｼｯｸUB" panose="020B0900000000000000" pitchFamily="50" charset="-128"/>
              </a:rPr>
              <a:t>村　　</a:t>
            </a:r>
            <a:r>
              <a:rPr lang="ja-JP" altLang="en-US" sz="2000" dirty="0">
                <a:latin typeface="HGP創英角ｺﾞｼｯｸUB" panose="020B0900000000000000" pitchFamily="50" charset="-128"/>
                <a:ea typeface="HGP創英角ｺﾞｼｯｸUB" panose="020B0900000000000000" pitchFamily="50" charset="-128"/>
              </a:rPr>
              <a:t>上</a:t>
            </a:r>
            <a:r>
              <a:rPr lang="zh-TW" altLang="en-US" sz="2000" dirty="0">
                <a:latin typeface="HGP創英角ｺﾞｼｯｸUB" panose="020B0900000000000000" pitchFamily="50" charset="-128"/>
                <a:ea typeface="HGP創英角ｺﾞｼｯｸUB" panose="020B0900000000000000" pitchFamily="50" charset="-128"/>
              </a:rPr>
              <a:t>野村役場前</a:t>
            </a:r>
            <a:endParaRPr lang="ja-JP" altLang="en-US" sz="2000" dirty="0">
              <a:latin typeface="HGP創英角ｺﾞｼｯｸUB" panose="020B0900000000000000" pitchFamily="50" charset="-128"/>
              <a:ea typeface="HGP創英角ｺﾞｼｯｸUB" panose="020B0900000000000000" pitchFamily="50" charset="-128"/>
            </a:endParaRPr>
          </a:p>
        </p:txBody>
      </p:sp>
      <p:sp>
        <p:nvSpPr>
          <p:cNvPr id="28" name="正方形/長方形 27">
            <a:extLst>
              <a:ext uri="{FF2B5EF4-FFF2-40B4-BE49-F238E27FC236}">
                <a16:creationId xmlns:a16="http://schemas.microsoft.com/office/drawing/2014/main" id="{5F31A030-40F5-18EA-AB94-62E2ADFF8FD0}"/>
              </a:ext>
            </a:extLst>
          </p:cNvPr>
          <p:cNvSpPr/>
          <p:nvPr/>
        </p:nvSpPr>
        <p:spPr>
          <a:xfrm>
            <a:off x="8099656" y="6622749"/>
            <a:ext cx="800219" cy="215444"/>
          </a:xfrm>
          <a:prstGeom prst="rect">
            <a:avLst/>
          </a:prstGeom>
        </p:spPr>
        <p:txBody>
          <a:bodyPr wrap="none">
            <a:spAutoFit/>
          </a:bodyPr>
          <a:lstStyle/>
          <a:p>
            <a:pPr algn="r"/>
            <a:r>
              <a:rPr lang="ja-JP" altLang="en-US" sz="800" dirty="0">
                <a:latin typeface="MS PGothic" panose="020B0600070205080204" pitchFamily="50" charset="-128"/>
                <a:ea typeface="MS PGothic" panose="020B0600070205080204" pitchFamily="50" charset="-128"/>
              </a:rPr>
              <a:t>写真｜群馬県</a:t>
            </a:r>
            <a:endParaRPr lang="en-US" altLang="ja-JP" sz="800" dirty="0">
              <a:latin typeface="MS PGothic" panose="020B0600070205080204" pitchFamily="50" charset="-128"/>
              <a:ea typeface="MS PGothic" panose="020B0600070205080204" pitchFamily="50" charset="-128"/>
            </a:endParaRPr>
          </a:p>
        </p:txBody>
      </p:sp>
      <p:sp>
        <p:nvSpPr>
          <p:cNvPr id="3" name="テキスト ボックス 2">
            <a:extLst>
              <a:ext uri="{FF2B5EF4-FFF2-40B4-BE49-F238E27FC236}">
                <a16:creationId xmlns:a16="http://schemas.microsoft.com/office/drawing/2014/main" id="{742D8B5E-DD2F-2DFA-9482-9CB6959D163E}"/>
              </a:ext>
            </a:extLst>
          </p:cNvPr>
          <p:cNvSpPr txBox="1"/>
          <p:nvPr/>
        </p:nvSpPr>
        <p:spPr>
          <a:xfrm>
            <a:off x="587608" y="1548038"/>
            <a:ext cx="7327327" cy="747897"/>
          </a:xfrm>
          <a:prstGeom prst="rect">
            <a:avLst/>
          </a:prstGeom>
          <a:noFill/>
        </p:spPr>
        <p:txBody>
          <a:bodyPr wrap="none" lIns="0" tIns="0" rIns="0" bIns="0" rtlCol="0">
            <a:spAutoFit/>
          </a:bodyPr>
          <a:lstStyle/>
          <a:p>
            <a:pPr>
              <a:lnSpc>
                <a:spcPct val="90000"/>
              </a:lnSpc>
            </a:pPr>
            <a:r>
              <a:rPr kumimoji="1" lang="ja-JP" altLang="en-US" sz="5400" i="1" dirty="0">
                <a:solidFill>
                  <a:schemeClr val="tx1">
                    <a:lumMod val="75000"/>
                    <a:lumOff val="25000"/>
                  </a:schemeClr>
                </a:solidFill>
                <a:effectLst>
                  <a:glow rad="127000">
                    <a:schemeClr val="bg1"/>
                  </a:glow>
                </a:effectLst>
                <a:latin typeface="HGP創英角ｺﾞｼｯｸUB" panose="020B0900000000000000" pitchFamily="50" charset="-128"/>
                <a:ea typeface="HGP創英角ｺﾞｼｯｸUB" panose="020B0900000000000000" pitchFamily="50" charset="-128"/>
              </a:rPr>
              <a:t>低</a:t>
            </a:r>
            <a:r>
              <a:rPr kumimoji="1" lang="ja-JP" altLang="en-US" sz="4000" i="1" dirty="0">
                <a:solidFill>
                  <a:schemeClr val="tx1">
                    <a:lumMod val="75000"/>
                    <a:lumOff val="25000"/>
                  </a:schemeClr>
                </a:solidFill>
                <a:effectLst>
                  <a:glow rad="127000">
                    <a:schemeClr val="bg1"/>
                  </a:glow>
                </a:effectLst>
                <a:latin typeface="HGP創英角ｺﾞｼｯｸUB" panose="020B0900000000000000" pitchFamily="50" charset="-128"/>
                <a:ea typeface="HGP創英角ｺﾞｼｯｸUB" panose="020B0900000000000000" pitchFamily="50" charset="-128"/>
              </a:rPr>
              <a:t>いところを</a:t>
            </a:r>
            <a:r>
              <a:rPr kumimoji="1" lang="ja-JP" altLang="en-US" sz="5400" i="1" dirty="0">
                <a:solidFill>
                  <a:schemeClr val="tx1">
                    <a:lumMod val="75000"/>
                    <a:lumOff val="25000"/>
                  </a:schemeClr>
                </a:solidFill>
                <a:effectLst>
                  <a:glow rad="127000">
                    <a:schemeClr val="bg1"/>
                  </a:glow>
                </a:effectLst>
                <a:latin typeface="HGP創英角ｺﾞｼｯｸUB" panose="020B0900000000000000" pitchFamily="50" charset="-128"/>
                <a:ea typeface="HGP創英角ｺﾞｼｯｸUB" panose="020B0900000000000000" pitchFamily="50" charset="-128"/>
              </a:rPr>
              <a:t>流</a:t>
            </a:r>
            <a:r>
              <a:rPr kumimoji="1" lang="ja-JP" altLang="en-US" sz="4000" i="1" dirty="0">
                <a:solidFill>
                  <a:schemeClr val="tx1">
                    <a:lumMod val="75000"/>
                    <a:lumOff val="25000"/>
                  </a:schemeClr>
                </a:solidFill>
                <a:effectLst>
                  <a:glow rad="127000">
                    <a:schemeClr val="bg1"/>
                  </a:glow>
                </a:effectLst>
                <a:latin typeface="HGP創英角ｺﾞｼｯｸUB" panose="020B0900000000000000" pitchFamily="50" charset="-128"/>
                <a:ea typeface="HGP創英角ｺﾞｼｯｸUB" panose="020B0900000000000000" pitchFamily="50" charset="-128"/>
              </a:rPr>
              <a:t>れている</a:t>
            </a:r>
            <a:r>
              <a:rPr kumimoji="1" lang="ja-JP" altLang="en-US" sz="5400" i="1" dirty="0">
                <a:gradFill>
                  <a:gsLst>
                    <a:gs pos="0">
                      <a:schemeClr val="tx1">
                        <a:lumMod val="75000"/>
                        <a:lumOff val="25000"/>
                      </a:schemeClr>
                    </a:gs>
                    <a:gs pos="100000">
                      <a:srgbClr val="0070C0"/>
                    </a:gs>
                  </a:gsLst>
                  <a:lin ang="5400000" scaled="1"/>
                </a:gradFill>
                <a:effectLst>
                  <a:glow rad="127000">
                    <a:schemeClr val="bg1"/>
                  </a:glow>
                </a:effectLst>
                <a:latin typeface="HGP創英角ｺﾞｼｯｸUB" panose="020B0900000000000000" pitchFamily="50" charset="-128"/>
                <a:ea typeface="HGP創英角ｺﾞｼｯｸUB" panose="020B0900000000000000" pitchFamily="50" charset="-128"/>
              </a:rPr>
              <a:t>川</a:t>
            </a:r>
            <a:r>
              <a:rPr kumimoji="1" lang="ja-JP" altLang="en-US" sz="4000" i="1" dirty="0">
                <a:solidFill>
                  <a:schemeClr val="tx1">
                    <a:lumMod val="75000"/>
                    <a:lumOff val="25000"/>
                  </a:schemeClr>
                </a:solidFill>
                <a:effectLst>
                  <a:glow rad="127000">
                    <a:schemeClr val="bg1"/>
                  </a:glow>
                </a:effectLst>
                <a:latin typeface="HGP創英角ｺﾞｼｯｸUB" panose="020B0900000000000000" pitchFamily="50" charset="-128"/>
                <a:ea typeface="HGP創英角ｺﾞｼｯｸUB" panose="020B0900000000000000" pitchFamily="50" charset="-128"/>
              </a:rPr>
              <a:t>が・・・</a:t>
            </a:r>
            <a:endParaRPr kumimoji="1" lang="ja-JP" altLang="en-US" sz="8800" i="1" dirty="0">
              <a:gradFill>
                <a:gsLst>
                  <a:gs pos="0">
                    <a:schemeClr val="tx1">
                      <a:lumMod val="75000"/>
                      <a:lumOff val="25000"/>
                    </a:schemeClr>
                  </a:gs>
                  <a:gs pos="100000">
                    <a:srgbClr val="0070C0"/>
                  </a:gs>
                </a:gsLst>
                <a:lin ang="5400000" scaled="1"/>
              </a:gradFill>
              <a:effectLst>
                <a:glow rad="127000">
                  <a:schemeClr val="bg1"/>
                </a:glow>
              </a:effectLst>
              <a:latin typeface="HGP創英角ｺﾞｼｯｸUB" panose="020B0900000000000000" pitchFamily="50" charset="-128"/>
              <a:ea typeface="HGP創英角ｺﾞｼｯｸUB" panose="020B0900000000000000" pitchFamily="50" charset="-128"/>
            </a:endParaRPr>
          </a:p>
        </p:txBody>
      </p:sp>
      <p:grpSp>
        <p:nvGrpSpPr>
          <p:cNvPr id="7" name="グループ化 6">
            <a:extLst>
              <a:ext uri="{FF2B5EF4-FFF2-40B4-BE49-F238E27FC236}">
                <a16:creationId xmlns:a16="http://schemas.microsoft.com/office/drawing/2014/main" id="{6AC28CE4-E4C5-96AB-5A39-185C1C11211D}"/>
              </a:ext>
            </a:extLst>
          </p:cNvPr>
          <p:cNvGrpSpPr/>
          <p:nvPr/>
        </p:nvGrpSpPr>
        <p:grpSpPr>
          <a:xfrm>
            <a:off x="185032" y="99327"/>
            <a:ext cx="2674839" cy="923108"/>
            <a:chOff x="185032" y="99327"/>
            <a:chExt cx="2674839" cy="923108"/>
          </a:xfrm>
        </p:grpSpPr>
        <p:grpSp>
          <p:nvGrpSpPr>
            <p:cNvPr id="9" name="グループ化 8">
              <a:extLst>
                <a:ext uri="{FF2B5EF4-FFF2-40B4-BE49-F238E27FC236}">
                  <a16:creationId xmlns:a16="http://schemas.microsoft.com/office/drawing/2014/main" id="{F6EEFFBF-9EC4-F3D7-43B5-AB8A483DD46C}"/>
                </a:ext>
              </a:extLst>
            </p:cNvPr>
            <p:cNvGrpSpPr/>
            <p:nvPr/>
          </p:nvGrpSpPr>
          <p:grpSpPr>
            <a:xfrm>
              <a:off x="185032" y="99327"/>
              <a:ext cx="2674839" cy="923108"/>
              <a:chOff x="5973269" y="1268379"/>
              <a:chExt cx="2674839" cy="923108"/>
            </a:xfrm>
          </p:grpSpPr>
          <p:sp>
            <p:nvSpPr>
              <p:cNvPr id="12" name="角丸四角形 10">
                <a:extLst>
                  <a:ext uri="{FF2B5EF4-FFF2-40B4-BE49-F238E27FC236}">
                    <a16:creationId xmlns:a16="http://schemas.microsoft.com/office/drawing/2014/main" id="{0E9FD925-7919-4F48-D293-BB6B2542E460}"/>
                  </a:ext>
                </a:extLst>
              </p:cNvPr>
              <p:cNvSpPr/>
              <p:nvPr/>
            </p:nvSpPr>
            <p:spPr>
              <a:xfrm>
                <a:off x="5973269" y="1268379"/>
                <a:ext cx="2674839" cy="923108"/>
              </a:xfrm>
              <a:prstGeom prst="roundRect">
                <a:avLst/>
              </a:prstGeom>
              <a:solidFill>
                <a:srgbClr val="2B4E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BB30747A-EEE8-E147-E2DB-C4F34EDD3B86}"/>
                  </a:ext>
                </a:extLst>
              </p:cNvPr>
              <p:cNvSpPr txBox="1"/>
              <p:nvPr/>
            </p:nvSpPr>
            <p:spPr>
              <a:xfrm>
                <a:off x="6192433" y="1375990"/>
                <a:ext cx="2236510" cy="707886"/>
              </a:xfrm>
              <a:prstGeom prst="rect">
                <a:avLst/>
              </a:prstGeom>
              <a:noFill/>
            </p:spPr>
            <p:txBody>
              <a:bodyPr wrap="none" rtlCol="0">
                <a:spAutoFit/>
              </a:bodyPr>
              <a:lstStyle/>
              <a:p>
                <a:r>
                  <a:rPr kumimoji="1" lang="ja-JP" altLang="en-US" sz="4000" dirty="0">
                    <a:solidFill>
                      <a:schemeClr val="bg1"/>
                    </a:solidFill>
                    <a:latin typeface="HGP創英角ｺﾞｼｯｸUB" panose="020B0900000000000000" pitchFamily="50" charset="-128"/>
                    <a:ea typeface="HGP創英角ｺﾞｼｯｸUB" panose="020B0900000000000000" pitchFamily="50" charset="-128"/>
                  </a:rPr>
                  <a:t>洪水災害</a:t>
                </a:r>
              </a:p>
            </p:txBody>
          </p:sp>
        </p:grpSp>
        <p:sp>
          <p:nvSpPr>
            <p:cNvPr id="11" name="テキスト ボックス 10">
              <a:extLst>
                <a:ext uri="{FF2B5EF4-FFF2-40B4-BE49-F238E27FC236}">
                  <a16:creationId xmlns:a16="http://schemas.microsoft.com/office/drawing/2014/main" id="{4A9184C4-CA30-736A-D3BF-01B52EF76358}"/>
                </a:ext>
              </a:extLst>
            </p:cNvPr>
            <p:cNvSpPr txBox="1"/>
            <p:nvPr/>
          </p:nvSpPr>
          <p:spPr>
            <a:xfrm>
              <a:off x="545502" y="110675"/>
              <a:ext cx="1930998" cy="215444"/>
            </a:xfrm>
            <a:prstGeom prst="rect">
              <a:avLst/>
            </a:prstGeom>
            <a:noFill/>
          </p:spPr>
          <p:txBody>
            <a:bodyPr wrap="square" lIns="0" tIns="0" rIns="0" bIns="0" rtlCol="0" anchor="ctr" anchorCtr="0">
              <a:spAutoFit/>
            </a:bodyPr>
            <a:lstStyle/>
            <a:p>
              <a:pPr algn="dist"/>
              <a:r>
                <a:rPr kumimoji="1" lang="ja-JP" altLang="en-US" sz="1400" dirty="0">
                  <a:solidFill>
                    <a:schemeClr val="bg1"/>
                  </a:solidFill>
                  <a:latin typeface="HGP創英角ｺﾞｼｯｸUB" panose="020B0900000000000000" pitchFamily="50" charset="-128"/>
                  <a:ea typeface="HGP創英角ｺﾞｼｯｸUB" panose="020B0900000000000000" pitchFamily="50" charset="-128"/>
                </a:rPr>
                <a:t>こうず</a:t>
              </a:r>
              <a:r>
                <a:rPr kumimoji="1" lang="ja-JP" altLang="en-US" sz="1400" dirty="0" err="1">
                  <a:solidFill>
                    <a:schemeClr val="bg1"/>
                  </a:solidFill>
                  <a:latin typeface="HGP創英角ｺﾞｼｯｸUB" panose="020B0900000000000000" pitchFamily="50" charset="-128"/>
                  <a:ea typeface="HGP創英角ｺﾞｼｯｸUB" panose="020B0900000000000000" pitchFamily="50" charset="-128"/>
                </a:rPr>
                <a:t>いさ</a:t>
              </a:r>
              <a:r>
                <a:rPr kumimoji="1" lang="ja-JP" altLang="en-US" sz="1400" dirty="0">
                  <a:solidFill>
                    <a:schemeClr val="bg1"/>
                  </a:solidFill>
                  <a:latin typeface="HGP創英角ｺﾞｼｯｸUB" panose="020B0900000000000000" pitchFamily="50" charset="-128"/>
                  <a:ea typeface="HGP創英角ｺﾞｼｯｸUB" panose="020B0900000000000000" pitchFamily="50" charset="-128"/>
                </a:rPr>
                <a:t>いがい</a:t>
              </a:r>
              <a:endParaRPr kumimoji="1" lang="en-US" altLang="ja-JP" sz="1400" dirty="0">
                <a:solidFill>
                  <a:schemeClr val="bg1"/>
                </a:solidFill>
                <a:latin typeface="HGP創英角ｺﾞｼｯｸUB" panose="020B0900000000000000" pitchFamily="50" charset="-128"/>
                <a:ea typeface="HGP創英角ｺﾞｼｯｸUB" panose="020B0900000000000000" pitchFamily="50" charset="-128"/>
              </a:endParaRPr>
            </a:p>
          </p:txBody>
        </p:sp>
      </p:grpSp>
      <p:sp>
        <p:nvSpPr>
          <p:cNvPr id="16" name="テキスト ボックス 15">
            <a:extLst>
              <a:ext uri="{FF2B5EF4-FFF2-40B4-BE49-F238E27FC236}">
                <a16:creationId xmlns:a16="http://schemas.microsoft.com/office/drawing/2014/main" id="{8E63E227-4D48-4D24-387D-680BA0063900}"/>
              </a:ext>
            </a:extLst>
          </p:cNvPr>
          <p:cNvSpPr txBox="1"/>
          <p:nvPr/>
        </p:nvSpPr>
        <p:spPr>
          <a:xfrm>
            <a:off x="3001176" y="110675"/>
            <a:ext cx="5738628" cy="276999"/>
          </a:xfrm>
          <a:prstGeom prst="rect">
            <a:avLst/>
          </a:prstGeom>
          <a:noFill/>
        </p:spPr>
        <p:txBody>
          <a:bodyPr wrap="square" rtlCol="0">
            <a:spAutoFit/>
          </a:bodyPr>
          <a:lstStyle/>
          <a:p>
            <a:pPr marL="180000" indent="-144000"/>
            <a:r>
              <a:rPr kumimoji="1" lang="ja-JP" altLang="en-US" sz="1200" dirty="0">
                <a:solidFill>
                  <a:srgbClr val="FF0000"/>
                </a:solidFill>
                <a:latin typeface="小塚明朝 Pr6N R" panose="02020400000000000000" pitchFamily="18" charset="-128"/>
                <a:ea typeface="小塚明朝 Pr6N R" panose="02020400000000000000" pitchFamily="18" charset="-128"/>
              </a:rPr>
              <a:t>↓◆写真は地域の写真への差替えや枚数を増やすなど適宜編集してください。</a:t>
            </a:r>
          </a:p>
        </p:txBody>
      </p:sp>
      <p:sp>
        <p:nvSpPr>
          <p:cNvPr id="4" name="テキスト ボックス 3">
            <a:extLst>
              <a:ext uri="{FF2B5EF4-FFF2-40B4-BE49-F238E27FC236}">
                <a16:creationId xmlns:a16="http://schemas.microsoft.com/office/drawing/2014/main" id="{0B70F1BB-14B4-A6B6-132E-DF7DCBA28ABF}"/>
              </a:ext>
            </a:extLst>
          </p:cNvPr>
          <p:cNvSpPr txBox="1"/>
          <p:nvPr/>
        </p:nvSpPr>
        <p:spPr>
          <a:xfrm>
            <a:off x="1012654" y="6400384"/>
            <a:ext cx="612000" cy="215444"/>
          </a:xfrm>
          <a:prstGeom prst="rect">
            <a:avLst/>
          </a:prstGeom>
          <a:noFill/>
        </p:spPr>
        <p:txBody>
          <a:bodyPr wrap="square" rtlCol="0">
            <a:spAutoFit/>
          </a:bodyPr>
          <a:lstStyle/>
          <a:p>
            <a:pPr algn="ctr"/>
            <a:r>
              <a:rPr kumimoji="1" lang="ja-JP" altLang="en-US" sz="800" dirty="0">
                <a:effectLst>
                  <a:glow rad="63500">
                    <a:schemeClr val="bg1"/>
                  </a:glow>
                </a:effectLst>
                <a:latin typeface="HGP創英角ｺﾞｼｯｸUB" panose="020B0900000000000000" pitchFamily="50" charset="-128"/>
                <a:ea typeface="HGP創英角ｺﾞｼｯｸUB" panose="020B0900000000000000" pitchFamily="50" charset="-128"/>
              </a:rPr>
              <a:t>うえ　　の</a:t>
            </a:r>
          </a:p>
        </p:txBody>
      </p:sp>
      <p:sp>
        <p:nvSpPr>
          <p:cNvPr id="5" name="テキスト ボックス 4">
            <a:extLst>
              <a:ext uri="{FF2B5EF4-FFF2-40B4-BE49-F238E27FC236}">
                <a16:creationId xmlns:a16="http://schemas.microsoft.com/office/drawing/2014/main" id="{31CED155-A0BC-8A1D-F69D-00B93081B3AB}"/>
              </a:ext>
            </a:extLst>
          </p:cNvPr>
          <p:cNvSpPr txBox="1"/>
          <p:nvPr/>
        </p:nvSpPr>
        <p:spPr>
          <a:xfrm>
            <a:off x="1993730" y="6400384"/>
            <a:ext cx="612000" cy="215444"/>
          </a:xfrm>
          <a:prstGeom prst="rect">
            <a:avLst/>
          </a:prstGeom>
          <a:noFill/>
        </p:spPr>
        <p:txBody>
          <a:bodyPr wrap="square" rtlCol="0">
            <a:spAutoFit/>
          </a:bodyPr>
          <a:lstStyle/>
          <a:p>
            <a:pPr algn="ctr"/>
            <a:r>
              <a:rPr kumimoji="1" lang="ja-JP" altLang="en-US" sz="800" dirty="0">
                <a:effectLst>
                  <a:glow rad="63500">
                    <a:schemeClr val="bg1"/>
                  </a:glow>
                </a:effectLst>
                <a:latin typeface="HGP創英角ｺﾞｼｯｸUB" panose="020B0900000000000000" pitchFamily="50" charset="-128"/>
                <a:ea typeface="HGP創英角ｺﾞｼｯｸUB" panose="020B0900000000000000" pitchFamily="50" charset="-128"/>
              </a:rPr>
              <a:t>うえ　　の</a:t>
            </a:r>
          </a:p>
        </p:txBody>
      </p:sp>
      <p:sp>
        <p:nvSpPr>
          <p:cNvPr id="6" name="テキスト ボックス 5">
            <a:extLst>
              <a:ext uri="{FF2B5EF4-FFF2-40B4-BE49-F238E27FC236}">
                <a16:creationId xmlns:a16="http://schemas.microsoft.com/office/drawing/2014/main" id="{5FC30CB5-CD38-E667-48BA-29FD662C4A9F}"/>
              </a:ext>
            </a:extLst>
          </p:cNvPr>
          <p:cNvSpPr txBox="1"/>
          <p:nvPr/>
        </p:nvSpPr>
        <p:spPr>
          <a:xfrm>
            <a:off x="214923" y="6399464"/>
            <a:ext cx="612000" cy="215444"/>
          </a:xfrm>
          <a:prstGeom prst="rect">
            <a:avLst/>
          </a:prstGeom>
          <a:noFill/>
        </p:spPr>
        <p:txBody>
          <a:bodyPr wrap="square" rtlCol="0">
            <a:spAutoFit/>
          </a:bodyPr>
          <a:lstStyle/>
          <a:p>
            <a:pPr algn="ctr"/>
            <a:r>
              <a:rPr kumimoji="1" lang="ja-JP" altLang="en-US" sz="800" dirty="0">
                <a:effectLst>
                  <a:glow rad="63500">
                    <a:schemeClr val="bg1"/>
                  </a:glow>
                </a:effectLst>
                <a:latin typeface="HGP創英角ｺﾞｼｯｸUB" panose="020B0900000000000000" pitchFamily="50" charset="-128"/>
                <a:ea typeface="HGP創英角ｺﾞｼｯｸUB" panose="020B0900000000000000" pitchFamily="50" charset="-128"/>
              </a:rPr>
              <a:t>ぐん　　ま</a:t>
            </a:r>
          </a:p>
        </p:txBody>
      </p:sp>
      <p:sp>
        <p:nvSpPr>
          <p:cNvPr id="13" name="テキスト ボックス 12">
            <a:extLst>
              <a:ext uri="{FF2B5EF4-FFF2-40B4-BE49-F238E27FC236}">
                <a16:creationId xmlns:a16="http://schemas.microsoft.com/office/drawing/2014/main" id="{47E3E80F-C677-F12C-8EC2-32E373C53E0E}"/>
              </a:ext>
            </a:extLst>
          </p:cNvPr>
          <p:cNvSpPr txBox="1"/>
          <p:nvPr/>
        </p:nvSpPr>
        <p:spPr>
          <a:xfrm>
            <a:off x="793810" y="1287602"/>
            <a:ext cx="612000" cy="369332"/>
          </a:xfrm>
          <a:prstGeom prst="rect">
            <a:avLst/>
          </a:prstGeom>
          <a:noFill/>
        </p:spPr>
        <p:txBody>
          <a:bodyPr wrap="square" rtlCol="0">
            <a:spAutoFit/>
          </a:bodyPr>
          <a:lstStyle/>
          <a:p>
            <a:pPr algn="ctr"/>
            <a:r>
              <a:rPr kumimoji="1" lang="ja-JP" altLang="en-US" i="1" dirty="0">
                <a:solidFill>
                  <a:schemeClr val="tx1">
                    <a:lumMod val="75000"/>
                    <a:lumOff val="25000"/>
                  </a:schemeClr>
                </a:solidFill>
                <a:effectLst>
                  <a:glow rad="127000">
                    <a:schemeClr val="bg1"/>
                  </a:glow>
                </a:effectLst>
                <a:latin typeface="HGP創英角ｺﾞｼｯｸUB" panose="020B0900000000000000" pitchFamily="50" charset="-128"/>
                <a:ea typeface="HGP創英角ｺﾞｼｯｸUB" panose="020B0900000000000000" pitchFamily="50" charset="-128"/>
              </a:rPr>
              <a:t>ひく</a:t>
            </a:r>
            <a:endParaRPr kumimoji="1" lang="ja-JP" altLang="en-US" dirty="0">
              <a:solidFill>
                <a:schemeClr val="tx1">
                  <a:lumMod val="75000"/>
                  <a:lumOff val="25000"/>
                </a:schemeClr>
              </a:solidFill>
            </a:endParaRPr>
          </a:p>
        </p:txBody>
      </p:sp>
    </p:spTree>
    <p:extLst>
      <p:ext uri="{BB962C8B-B14F-4D97-AF65-F5344CB8AC3E}">
        <p14:creationId xmlns:p14="http://schemas.microsoft.com/office/powerpoint/2010/main" val="34158660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24C545B7-4A76-41C6-A249-81AA962B1F89}" type="slidenum">
              <a:rPr kumimoji="1" lang="ja-JP" altLang="en-US" smtClean="0"/>
              <a:t>30</a:t>
            </a:fld>
            <a:endParaRPr kumimoji="1" lang="ja-JP" altLang="en-US"/>
          </a:p>
        </p:txBody>
      </p:sp>
      <p:grpSp>
        <p:nvGrpSpPr>
          <p:cNvPr id="13" name="グループ化 12">
            <a:extLst>
              <a:ext uri="{FF2B5EF4-FFF2-40B4-BE49-F238E27FC236}">
                <a16:creationId xmlns:a16="http://schemas.microsoft.com/office/drawing/2014/main" id="{E4F6CFC9-AFC2-4561-8E3A-70082BB8FC5A}"/>
              </a:ext>
            </a:extLst>
          </p:cNvPr>
          <p:cNvGrpSpPr/>
          <p:nvPr/>
        </p:nvGrpSpPr>
        <p:grpSpPr>
          <a:xfrm>
            <a:off x="-18532" y="114784"/>
            <a:ext cx="9162532" cy="771656"/>
            <a:chOff x="-18532" y="114784"/>
            <a:chExt cx="9162532" cy="771656"/>
          </a:xfrm>
        </p:grpSpPr>
        <p:sp>
          <p:nvSpPr>
            <p:cNvPr id="3" name="正方形/長方形 2"/>
            <p:cNvSpPr/>
            <p:nvPr/>
          </p:nvSpPr>
          <p:spPr>
            <a:xfrm>
              <a:off x="-18532" y="114784"/>
              <a:ext cx="9162532" cy="771656"/>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テキスト ボックス 3"/>
            <p:cNvSpPr txBox="1"/>
            <p:nvPr/>
          </p:nvSpPr>
          <p:spPr>
            <a:xfrm>
              <a:off x="106845" y="195111"/>
              <a:ext cx="1236236" cy="584775"/>
            </a:xfrm>
            <a:prstGeom prst="rect">
              <a:avLst/>
            </a:prstGeom>
            <a:noFill/>
          </p:spPr>
          <p:txBody>
            <a:bodyPr wrap="none" rtlCol="0">
              <a:spAutoFit/>
            </a:bodyPr>
            <a:lstStyle/>
            <a:p>
              <a:r>
                <a:rPr kumimoji="1" lang="ja-JP" altLang="en-US" sz="3200" dirty="0">
                  <a:solidFill>
                    <a:srgbClr val="FFFFFF"/>
                  </a:solidFill>
                  <a:latin typeface="HGP創英角ｺﾞｼｯｸUB" panose="020B0900000000000000" pitchFamily="50" charset="-128"/>
                  <a:ea typeface="HGP創英角ｺﾞｼｯｸUB" panose="020B0900000000000000" pitchFamily="50" charset="-128"/>
                </a:rPr>
                <a:t>まとめ</a:t>
              </a:r>
              <a:endParaRPr kumimoji="1" lang="en-US" altLang="ja-JP" sz="3200" dirty="0">
                <a:solidFill>
                  <a:srgbClr val="FFFFFF"/>
                </a:solidFill>
                <a:latin typeface="HGP創英角ｺﾞｼｯｸUB" panose="020B0900000000000000" pitchFamily="50" charset="-128"/>
                <a:ea typeface="HGP創英角ｺﾞｼｯｸUB" panose="020B0900000000000000" pitchFamily="50" charset="-128"/>
              </a:endParaRPr>
            </a:p>
          </p:txBody>
        </p:sp>
      </p:grpSp>
      <p:grpSp>
        <p:nvGrpSpPr>
          <p:cNvPr id="12" name="グループ化 11">
            <a:extLst>
              <a:ext uri="{FF2B5EF4-FFF2-40B4-BE49-F238E27FC236}">
                <a16:creationId xmlns:a16="http://schemas.microsoft.com/office/drawing/2014/main" id="{2267505D-AA47-D3D8-FE9C-19272B36377E}"/>
              </a:ext>
            </a:extLst>
          </p:cNvPr>
          <p:cNvGrpSpPr/>
          <p:nvPr/>
        </p:nvGrpSpPr>
        <p:grpSpPr>
          <a:xfrm>
            <a:off x="210427" y="1134947"/>
            <a:ext cx="8760244" cy="2793595"/>
            <a:chOff x="210427" y="1134947"/>
            <a:chExt cx="8760244" cy="2793595"/>
          </a:xfrm>
        </p:grpSpPr>
        <p:grpSp>
          <p:nvGrpSpPr>
            <p:cNvPr id="40" name="グループ化 39">
              <a:extLst>
                <a:ext uri="{FF2B5EF4-FFF2-40B4-BE49-F238E27FC236}">
                  <a16:creationId xmlns:a16="http://schemas.microsoft.com/office/drawing/2014/main" id="{793B38DA-F1E2-9852-F254-A1A9506B5B16}"/>
                </a:ext>
              </a:extLst>
            </p:cNvPr>
            <p:cNvGrpSpPr/>
            <p:nvPr/>
          </p:nvGrpSpPr>
          <p:grpSpPr>
            <a:xfrm>
              <a:off x="210427" y="1134947"/>
              <a:ext cx="8760244" cy="2793595"/>
              <a:chOff x="210427" y="1134947"/>
              <a:chExt cx="8760244" cy="2793595"/>
            </a:xfrm>
          </p:grpSpPr>
          <p:sp>
            <p:nvSpPr>
              <p:cNvPr id="27" name="角丸四角形 26"/>
              <p:cNvSpPr/>
              <p:nvPr/>
            </p:nvSpPr>
            <p:spPr>
              <a:xfrm>
                <a:off x="3949853" y="1134947"/>
                <a:ext cx="5020818" cy="2793595"/>
              </a:xfrm>
              <a:prstGeom prst="roundRect">
                <a:avLst/>
              </a:prstGeom>
              <a:solidFill>
                <a:schemeClr val="bg1"/>
              </a:solidFill>
              <a:ln w="38100">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4076701" y="1486802"/>
                <a:ext cx="4893970" cy="1942198"/>
              </a:xfrm>
              <a:prstGeom prst="rect">
                <a:avLst/>
              </a:prstGeom>
              <a:noFill/>
            </p:spPr>
            <p:txBody>
              <a:bodyPr wrap="square" rtlCol="0">
                <a:spAutoFit/>
              </a:bodyPr>
              <a:lstStyle/>
              <a:p>
                <a:pPr>
                  <a:lnSpc>
                    <a:spcPts val="5000"/>
                  </a:lnSpc>
                </a:pPr>
                <a:r>
                  <a:rPr kumimoji="1" lang="ja-JP" altLang="en-US" sz="4000" dirty="0">
                    <a:solidFill>
                      <a:srgbClr val="548235"/>
                    </a:solidFill>
                    <a:latin typeface="HGP創英角ｺﾞｼｯｸUB" panose="020B0900000000000000" pitchFamily="50" charset="-128"/>
                    <a:ea typeface="HGP創英角ｺﾞｼｯｸUB" panose="020B0900000000000000" pitchFamily="50" charset="-128"/>
                  </a:rPr>
                  <a:t>災害時に、急に、</a:t>
                </a:r>
                <a:endParaRPr kumimoji="1" lang="en-US" altLang="ja-JP" sz="4000" dirty="0">
                  <a:solidFill>
                    <a:srgbClr val="548235"/>
                  </a:solidFill>
                  <a:latin typeface="HGP創英角ｺﾞｼｯｸUB" panose="020B0900000000000000" pitchFamily="50" charset="-128"/>
                  <a:ea typeface="HGP創英角ｺﾞｼｯｸUB" panose="020B0900000000000000" pitchFamily="50" charset="-128"/>
                </a:endParaRPr>
              </a:p>
              <a:p>
                <a:pPr>
                  <a:lnSpc>
                    <a:spcPts val="5000"/>
                  </a:lnSpc>
                </a:pPr>
                <a:r>
                  <a:rPr kumimoji="1" lang="ja-JP" altLang="en-US" sz="4000" dirty="0">
                    <a:solidFill>
                      <a:srgbClr val="548235"/>
                    </a:solidFill>
                    <a:latin typeface="HGP創英角ｺﾞｼｯｸUB" panose="020B0900000000000000" pitchFamily="50" charset="-128"/>
                    <a:ea typeface="HGP創英角ｺﾞｼｯｸUB" panose="020B0900000000000000" pitchFamily="50" charset="-128"/>
                  </a:rPr>
                  <a:t>助ける側になることは</a:t>
                </a:r>
                <a:r>
                  <a:rPr kumimoji="1" lang="ja-JP" altLang="en-US" sz="4000" dirty="0">
                    <a:solidFill>
                      <a:srgbClr val="B52F25"/>
                    </a:solidFill>
                    <a:latin typeface="HGP創英角ｺﾞｼｯｸUB" panose="020B0900000000000000" pitchFamily="50" charset="-128"/>
                    <a:ea typeface="HGP創英角ｺﾞｼｯｸUB" panose="020B0900000000000000" pitchFamily="50" charset="-128"/>
                  </a:rPr>
                  <a:t>難しい</a:t>
                </a:r>
                <a:r>
                  <a:rPr kumimoji="1" lang="ja-JP" altLang="en-US" sz="4000" dirty="0">
                    <a:solidFill>
                      <a:srgbClr val="548235"/>
                    </a:solidFill>
                    <a:latin typeface="HGP創英角ｺﾞｼｯｸUB" panose="020B0900000000000000" pitchFamily="50" charset="-128"/>
                    <a:ea typeface="HGP創英角ｺﾞｼｯｸUB" panose="020B0900000000000000" pitchFamily="50" charset="-128"/>
                  </a:rPr>
                  <a:t>かもしれません。</a:t>
                </a:r>
                <a:endParaRPr kumimoji="1" lang="en-US" altLang="ja-JP" sz="4000" dirty="0">
                  <a:solidFill>
                    <a:srgbClr val="548235"/>
                  </a:solidFill>
                  <a:latin typeface="HGP創英角ｺﾞｼｯｸUB" panose="020B0900000000000000" pitchFamily="50" charset="-128"/>
                  <a:ea typeface="HGP創英角ｺﾞｼｯｸUB" panose="020B0900000000000000" pitchFamily="50" charset="-128"/>
                </a:endParaRPr>
              </a:p>
            </p:txBody>
          </p:sp>
          <p:sp>
            <p:nvSpPr>
              <p:cNvPr id="22" name="テキスト ボックス 21"/>
              <p:cNvSpPr txBox="1"/>
              <p:nvPr/>
            </p:nvSpPr>
            <p:spPr>
              <a:xfrm>
                <a:off x="4212827" y="1395062"/>
                <a:ext cx="944961" cy="169277"/>
              </a:xfrm>
              <a:prstGeom prst="rect">
                <a:avLst/>
              </a:prstGeom>
              <a:noFill/>
            </p:spPr>
            <p:txBody>
              <a:bodyPr wrap="square" lIns="0" tIns="0" rIns="0" bIns="0" rtlCol="0" anchor="ctr" anchorCtr="0">
                <a:spAutoFit/>
              </a:bodyPr>
              <a:lstStyle/>
              <a:p>
                <a:pPr algn="dist"/>
                <a:r>
                  <a:rPr kumimoji="1" lang="ja-JP" altLang="en-US" sz="1100" dirty="0">
                    <a:solidFill>
                      <a:srgbClr val="548235"/>
                    </a:solidFill>
                    <a:latin typeface="HGP創英角ｺﾞｼｯｸUB" panose="020B0900000000000000" pitchFamily="50" charset="-128"/>
                    <a:ea typeface="HGP創英角ｺﾞｼｯｸUB" panose="020B0900000000000000" pitchFamily="50" charset="-128"/>
                  </a:rPr>
                  <a:t>さいがい</a:t>
                </a:r>
              </a:p>
            </p:txBody>
          </p:sp>
          <p:sp>
            <p:nvSpPr>
              <p:cNvPr id="35" name="テキスト ボックス 34">
                <a:extLst>
                  <a:ext uri="{FF2B5EF4-FFF2-40B4-BE49-F238E27FC236}">
                    <a16:creationId xmlns:a16="http://schemas.microsoft.com/office/drawing/2014/main" id="{72980807-7B9B-AF20-B035-4340ECAA5FD1}"/>
                  </a:ext>
                </a:extLst>
              </p:cNvPr>
              <p:cNvSpPr txBox="1"/>
              <p:nvPr/>
            </p:nvSpPr>
            <p:spPr>
              <a:xfrm>
                <a:off x="4205149" y="2699730"/>
                <a:ext cx="428764" cy="169277"/>
              </a:xfrm>
              <a:prstGeom prst="rect">
                <a:avLst/>
              </a:prstGeom>
              <a:noFill/>
            </p:spPr>
            <p:txBody>
              <a:bodyPr wrap="square" lIns="0" tIns="0" rIns="0" bIns="0" rtlCol="0" anchor="ctr" anchorCtr="0">
                <a:spAutoFit/>
              </a:bodyPr>
              <a:lstStyle/>
              <a:p>
                <a:pPr algn="dist"/>
                <a:r>
                  <a:rPr kumimoji="1" lang="ja-JP" altLang="en-US" sz="1100" dirty="0">
                    <a:solidFill>
                      <a:srgbClr val="B52F25"/>
                    </a:solidFill>
                    <a:latin typeface="HGP創英角ｺﾞｼｯｸUB" panose="020B0900000000000000" pitchFamily="50" charset="-128"/>
                    <a:ea typeface="HGP創英角ｺﾞｼｯｸUB" panose="020B0900000000000000" pitchFamily="50" charset="-128"/>
                  </a:rPr>
                  <a:t>むずか</a:t>
                </a:r>
              </a:p>
            </p:txBody>
          </p:sp>
          <p:pic>
            <p:nvPicPr>
              <p:cNvPr id="39" name="図 38">
                <a:extLst>
                  <a:ext uri="{FF2B5EF4-FFF2-40B4-BE49-F238E27FC236}">
                    <a16:creationId xmlns:a16="http://schemas.microsoft.com/office/drawing/2014/main" id="{EA78E7CD-5EDD-61C6-1A47-A23C57D06415}"/>
                  </a:ext>
                </a:extLst>
              </p:cNvPr>
              <p:cNvPicPr>
                <a:picLocks noChangeAspect="1"/>
              </p:cNvPicPr>
              <p:nvPr/>
            </p:nvPicPr>
            <p:blipFill>
              <a:blip r:embed="rId2"/>
              <a:stretch>
                <a:fillRect/>
              </a:stretch>
            </p:blipFill>
            <p:spPr>
              <a:xfrm>
                <a:off x="210427" y="1488360"/>
                <a:ext cx="3741421" cy="2263831"/>
              </a:xfrm>
              <a:prstGeom prst="rect">
                <a:avLst/>
              </a:prstGeom>
            </p:spPr>
          </p:pic>
        </p:grpSp>
        <p:sp>
          <p:nvSpPr>
            <p:cNvPr id="10" name="テキスト ボックス 9">
              <a:extLst>
                <a:ext uri="{FF2B5EF4-FFF2-40B4-BE49-F238E27FC236}">
                  <a16:creationId xmlns:a16="http://schemas.microsoft.com/office/drawing/2014/main" id="{BF3A1BFE-5154-D6C7-1215-8E13226CD03D}"/>
                </a:ext>
              </a:extLst>
            </p:cNvPr>
            <p:cNvSpPr txBox="1"/>
            <p:nvPr/>
          </p:nvSpPr>
          <p:spPr>
            <a:xfrm>
              <a:off x="5606181" y="2048967"/>
              <a:ext cx="396000" cy="169277"/>
            </a:xfrm>
            <a:prstGeom prst="rect">
              <a:avLst/>
            </a:prstGeom>
            <a:noFill/>
          </p:spPr>
          <p:txBody>
            <a:bodyPr wrap="square" lIns="0" tIns="0" rIns="0" bIns="0" rtlCol="0" anchor="ctr" anchorCtr="0">
              <a:spAutoFit/>
            </a:bodyPr>
            <a:lstStyle/>
            <a:p>
              <a:pPr algn="dist"/>
              <a:r>
                <a:rPr kumimoji="1" lang="ja-JP" altLang="en-US" sz="1100" dirty="0">
                  <a:solidFill>
                    <a:srgbClr val="548235"/>
                  </a:solidFill>
                  <a:latin typeface="HGP創英角ｺﾞｼｯｸUB" panose="020B0900000000000000" pitchFamily="50" charset="-128"/>
                  <a:ea typeface="HGP創英角ｺﾞｼｯｸUB" panose="020B0900000000000000" pitchFamily="50" charset="-128"/>
                </a:rPr>
                <a:t>がわ</a:t>
              </a:r>
            </a:p>
          </p:txBody>
        </p:sp>
      </p:grpSp>
      <p:sp>
        <p:nvSpPr>
          <p:cNvPr id="36" name="テキスト ボックス 35">
            <a:extLst>
              <a:ext uri="{FF2B5EF4-FFF2-40B4-BE49-F238E27FC236}">
                <a16:creationId xmlns:a16="http://schemas.microsoft.com/office/drawing/2014/main" id="{70F33975-EEB0-1733-ECD7-3D6335F63A3D}"/>
              </a:ext>
            </a:extLst>
          </p:cNvPr>
          <p:cNvSpPr txBox="1"/>
          <p:nvPr/>
        </p:nvSpPr>
        <p:spPr>
          <a:xfrm>
            <a:off x="622150" y="3853383"/>
            <a:ext cx="8093624" cy="796372"/>
          </a:xfrm>
          <a:prstGeom prst="rect">
            <a:avLst/>
          </a:prstGeom>
          <a:noFill/>
        </p:spPr>
        <p:txBody>
          <a:bodyPr wrap="square" rtlCol="0">
            <a:spAutoFit/>
          </a:bodyPr>
          <a:lstStyle/>
          <a:p>
            <a:pPr algn="ctr">
              <a:lnSpc>
                <a:spcPts val="6600"/>
              </a:lnSpc>
            </a:pPr>
            <a:r>
              <a:rPr kumimoji="1" lang="ja-JP" altLang="en-US" sz="3200" dirty="0">
                <a:solidFill>
                  <a:schemeClr val="tx1">
                    <a:lumMod val="85000"/>
                    <a:lumOff val="15000"/>
                  </a:schemeClr>
                </a:solidFill>
                <a:effectLst/>
                <a:latin typeface="HGP創英角ｺﾞｼｯｸUB" panose="020B0900000000000000" pitchFamily="50" charset="-128"/>
                <a:ea typeface="HGP創英角ｺﾞｼｯｸUB" panose="020B0900000000000000" pitchFamily="50" charset="-128"/>
              </a:rPr>
              <a:t>　</a:t>
            </a:r>
            <a:r>
              <a:rPr kumimoji="1" lang="ja-JP" altLang="en-US" sz="3200" dirty="0">
                <a:effectLst/>
                <a:latin typeface="HGP創英角ｺﾞｼｯｸUB" panose="020B0900000000000000" pitchFamily="50" charset="-128"/>
                <a:ea typeface="HGP創英角ｺﾞｼｯｸUB" panose="020B0900000000000000" pitchFamily="50" charset="-128"/>
              </a:rPr>
              <a:t>今、できることがあるかもしれません。</a:t>
            </a:r>
            <a:endParaRPr kumimoji="1" lang="en-US" altLang="ja-JP" sz="2000" dirty="0">
              <a:effectLst/>
              <a:latin typeface="HGP創英角ｺﾞｼｯｸUB" panose="020B0900000000000000" pitchFamily="50" charset="-128"/>
              <a:ea typeface="HGP創英角ｺﾞｼｯｸUB" panose="020B0900000000000000" pitchFamily="50" charset="-128"/>
            </a:endParaRPr>
          </a:p>
        </p:txBody>
      </p:sp>
      <p:grpSp>
        <p:nvGrpSpPr>
          <p:cNvPr id="18" name="グループ化 17">
            <a:extLst>
              <a:ext uri="{FF2B5EF4-FFF2-40B4-BE49-F238E27FC236}">
                <a16:creationId xmlns:a16="http://schemas.microsoft.com/office/drawing/2014/main" id="{B5E92FB4-01BC-8963-59FD-B86657FE317D}"/>
              </a:ext>
            </a:extLst>
          </p:cNvPr>
          <p:cNvGrpSpPr/>
          <p:nvPr/>
        </p:nvGrpSpPr>
        <p:grpSpPr>
          <a:xfrm>
            <a:off x="210427" y="4560961"/>
            <a:ext cx="9361799" cy="1798224"/>
            <a:chOff x="210427" y="4560961"/>
            <a:chExt cx="9361799" cy="1798224"/>
          </a:xfrm>
        </p:grpSpPr>
        <p:sp>
          <p:nvSpPr>
            <p:cNvPr id="7" name="正方形/長方形 6"/>
            <p:cNvSpPr/>
            <p:nvPr/>
          </p:nvSpPr>
          <p:spPr>
            <a:xfrm>
              <a:off x="210427" y="4626499"/>
              <a:ext cx="8723146" cy="1732686"/>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テキスト ボックス 7"/>
            <p:cNvSpPr txBox="1"/>
            <p:nvPr/>
          </p:nvSpPr>
          <p:spPr>
            <a:xfrm>
              <a:off x="428227" y="4560961"/>
              <a:ext cx="9143999" cy="1660070"/>
            </a:xfrm>
            <a:prstGeom prst="rect">
              <a:avLst/>
            </a:prstGeom>
            <a:noFill/>
          </p:spPr>
          <p:txBody>
            <a:bodyPr wrap="square" rtlCol="0">
              <a:spAutoFit/>
            </a:bodyPr>
            <a:lstStyle/>
            <a:p>
              <a:pPr algn="ctr">
                <a:lnSpc>
                  <a:spcPts val="6600"/>
                </a:lnSpc>
              </a:pPr>
              <a:r>
                <a:rPr kumimoji="1" lang="ja-JP" altLang="en-US" sz="4000" dirty="0">
                  <a:effectLst/>
                  <a:latin typeface="HGP創英角ｺﾞｼｯｸUB" panose="020B0900000000000000" pitchFamily="50" charset="-128"/>
                  <a:ea typeface="HGP創英角ｺﾞｼｯｸUB" panose="020B0900000000000000" pitchFamily="50" charset="-128"/>
                </a:rPr>
                <a:t>　</a:t>
              </a:r>
              <a:r>
                <a:rPr kumimoji="1" lang="ja-JP" altLang="en-US" sz="4000" dirty="0">
                  <a:latin typeface="HGP創英角ｺﾞｼｯｸUB" panose="020B0900000000000000" pitchFamily="50" charset="-128"/>
                  <a:ea typeface="HGP創英角ｺﾞｼｯｸUB" panose="020B0900000000000000" pitchFamily="50" charset="-128"/>
                </a:rPr>
                <a:t>普段</a:t>
              </a:r>
              <a:r>
                <a:rPr kumimoji="1" lang="ja-JP" altLang="en-US" sz="4000" dirty="0">
                  <a:effectLst/>
                  <a:latin typeface="HGP創英角ｺﾞｼｯｸUB" panose="020B0900000000000000" pitchFamily="50" charset="-128"/>
                  <a:ea typeface="HGP創英角ｺﾞｼｯｸUB" panose="020B0900000000000000" pitchFamily="50" charset="-128"/>
                </a:rPr>
                <a:t>から</a:t>
              </a:r>
              <a:r>
                <a:rPr kumimoji="1" lang="ja-JP" altLang="en-US" sz="4000" dirty="0">
                  <a:solidFill>
                    <a:srgbClr val="B52F25"/>
                  </a:solidFill>
                  <a:effectLst/>
                  <a:latin typeface="HGP創英角ｺﾞｼｯｸUB" panose="020B0900000000000000" pitchFamily="50" charset="-128"/>
                  <a:ea typeface="HGP創英角ｺﾞｼｯｸUB" panose="020B0900000000000000" pitchFamily="50" charset="-128"/>
                </a:rPr>
                <a:t>「助ける側」になれること</a:t>
              </a:r>
              <a:endParaRPr kumimoji="1" lang="en-US" altLang="ja-JP" sz="4000" dirty="0">
                <a:solidFill>
                  <a:srgbClr val="B52F25"/>
                </a:solidFill>
                <a:effectLst/>
                <a:latin typeface="HGP創英角ｺﾞｼｯｸUB" panose="020B0900000000000000" pitchFamily="50" charset="-128"/>
                <a:ea typeface="HGP創英角ｺﾞｼｯｸUB" panose="020B0900000000000000" pitchFamily="50" charset="-128"/>
              </a:endParaRPr>
            </a:p>
            <a:p>
              <a:pPr algn="ctr">
                <a:lnSpc>
                  <a:spcPts val="6600"/>
                </a:lnSpc>
              </a:pPr>
              <a:r>
                <a:rPr kumimoji="1" lang="ja-JP" altLang="en-US" sz="4000" dirty="0">
                  <a:effectLst/>
                  <a:latin typeface="HGP創英角ｺﾞｼｯｸUB" panose="020B0900000000000000" pitchFamily="50" charset="-128"/>
                  <a:ea typeface="HGP創英角ｺﾞｼｯｸUB" panose="020B0900000000000000" pitchFamily="50" charset="-128"/>
                </a:rPr>
                <a:t>を</a:t>
              </a:r>
              <a:r>
                <a:rPr kumimoji="1" lang="ja-JP" altLang="en-US" sz="4000" dirty="0">
                  <a:solidFill>
                    <a:srgbClr val="B52F25"/>
                  </a:solidFill>
                  <a:effectLst/>
                  <a:latin typeface="HGP創英角ｺﾞｼｯｸUB" panose="020B0900000000000000" pitchFamily="50" charset="-128"/>
                  <a:ea typeface="HGP創英角ｺﾞｼｯｸUB" panose="020B0900000000000000" pitchFamily="50" charset="-128"/>
                </a:rPr>
                <a:t>考えて行動にうつす</a:t>
              </a:r>
              <a:r>
                <a:rPr kumimoji="1" lang="ja-JP" altLang="en-US" sz="4000" dirty="0">
                  <a:effectLst/>
                  <a:latin typeface="HGP創英角ｺﾞｼｯｸUB" panose="020B0900000000000000" pitchFamily="50" charset="-128"/>
                  <a:ea typeface="HGP創英角ｺﾞｼｯｸUB" panose="020B0900000000000000" pitchFamily="50" charset="-128"/>
                </a:rPr>
                <a:t>ことが大切です。</a:t>
              </a:r>
              <a:endParaRPr kumimoji="1" lang="en-US" altLang="ja-JP" sz="2800" dirty="0">
                <a:effectLst/>
                <a:latin typeface="HGP創英角ｺﾞｼｯｸUB" panose="020B0900000000000000" pitchFamily="50" charset="-128"/>
                <a:ea typeface="HGP創英角ｺﾞｼｯｸUB" panose="020B0900000000000000" pitchFamily="50" charset="-128"/>
              </a:endParaRPr>
            </a:p>
          </p:txBody>
        </p:sp>
        <p:sp>
          <p:nvSpPr>
            <p:cNvPr id="5" name="テキスト ボックス 4">
              <a:extLst>
                <a:ext uri="{FF2B5EF4-FFF2-40B4-BE49-F238E27FC236}">
                  <a16:creationId xmlns:a16="http://schemas.microsoft.com/office/drawing/2014/main" id="{A68DE0D0-28CD-7B60-F2F6-8DC4A2EC8648}"/>
                </a:ext>
              </a:extLst>
            </p:cNvPr>
            <p:cNvSpPr txBox="1"/>
            <p:nvPr/>
          </p:nvSpPr>
          <p:spPr>
            <a:xfrm>
              <a:off x="1906208" y="4626499"/>
              <a:ext cx="683556" cy="184666"/>
            </a:xfrm>
            <a:prstGeom prst="rect">
              <a:avLst/>
            </a:prstGeom>
            <a:noFill/>
          </p:spPr>
          <p:txBody>
            <a:bodyPr wrap="square" lIns="0" tIns="0" rIns="0" bIns="0" rtlCol="0" anchor="ctr" anchorCtr="0">
              <a:spAutoFit/>
            </a:bodyPr>
            <a:lstStyle/>
            <a:p>
              <a:pPr algn="dist"/>
              <a:r>
                <a:rPr kumimoji="1" lang="ja-JP" altLang="en-US" sz="1200" dirty="0">
                  <a:latin typeface="HGP創英角ｺﾞｼｯｸUB" panose="020B0900000000000000" pitchFamily="50" charset="-128"/>
                  <a:ea typeface="HGP創英角ｺﾞｼｯｸUB" panose="020B0900000000000000" pitchFamily="50" charset="-128"/>
                </a:rPr>
                <a:t>ふ　だん</a:t>
              </a:r>
            </a:p>
          </p:txBody>
        </p:sp>
        <p:sp>
          <p:nvSpPr>
            <p:cNvPr id="11" name="テキスト ボックス 10">
              <a:extLst>
                <a:ext uri="{FF2B5EF4-FFF2-40B4-BE49-F238E27FC236}">
                  <a16:creationId xmlns:a16="http://schemas.microsoft.com/office/drawing/2014/main" id="{C19DDE22-96A6-953F-B412-CDC758037556}"/>
                </a:ext>
              </a:extLst>
            </p:cNvPr>
            <p:cNvSpPr txBox="1"/>
            <p:nvPr/>
          </p:nvSpPr>
          <p:spPr>
            <a:xfrm>
              <a:off x="5305792" y="4626499"/>
              <a:ext cx="396000" cy="184666"/>
            </a:xfrm>
            <a:prstGeom prst="rect">
              <a:avLst/>
            </a:prstGeom>
            <a:noFill/>
          </p:spPr>
          <p:txBody>
            <a:bodyPr wrap="square" lIns="0" tIns="0" rIns="0" bIns="0" rtlCol="0" anchor="ctr" anchorCtr="0">
              <a:spAutoFit/>
            </a:bodyPr>
            <a:lstStyle/>
            <a:p>
              <a:pPr algn="dist"/>
              <a:r>
                <a:rPr kumimoji="1" lang="ja-JP" altLang="en-US" sz="1200" dirty="0">
                  <a:solidFill>
                    <a:srgbClr val="B52F25"/>
                  </a:solidFill>
                  <a:latin typeface="HGP創英角ｺﾞｼｯｸUB" panose="020B0900000000000000" pitchFamily="50" charset="-128"/>
                  <a:ea typeface="HGP創英角ｺﾞｼｯｸUB" panose="020B0900000000000000" pitchFamily="50" charset="-128"/>
                </a:rPr>
                <a:t>がわ</a:t>
              </a:r>
            </a:p>
          </p:txBody>
        </p:sp>
      </p:grpSp>
      <p:grpSp>
        <p:nvGrpSpPr>
          <p:cNvPr id="14" name="グループ化 13"/>
          <p:cNvGrpSpPr/>
          <p:nvPr/>
        </p:nvGrpSpPr>
        <p:grpSpPr>
          <a:xfrm>
            <a:off x="0" y="4101565"/>
            <a:ext cx="1790875" cy="964960"/>
            <a:chOff x="-93368" y="114393"/>
            <a:chExt cx="1790875" cy="964960"/>
          </a:xfrm>
        </p:grpSpPr>
        <p:sp>
          <p:nvSpPr>
            <p:cNvPr id="15" name="ホームベース 14"/>
            <p:cNvSpPr/>
            <p:nvPr/>
          </p:nvSpPr>
          <p:spPr>
            <a:xfrm>
              <a:off x="48039" y="114393"/>
              <a:ext cx="1533460" cy="964960"/>
            </a:xfrm>
            <a:prstGeom prst="homePlate">
              <a:avLst>
                <a:gd name="adj" fmla="val 37878"/>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rot="20463489">
              <a:off x="-93368" y="390406"/>
              <a:ext cx="1790875" cy="412934"/>
            </a:xfrm>
            <a:prstGeom prst="rect">
              <a:avLst/>
            </a:prstGeom>
            <a:noFill/>
          </p:spPr>
          <p:txBody>
            <a:bodyPr wrap="none" rtlCol="0">
              <a:spAutoFit/>
            </a:bodyPr>
            <a:lstStyle/>
            <a:p>
              <a:pPr algn="ctr">
                <a:lnSpc>
                  <a:spcPts val="2500"/>
                </a:lnSpc>
              </a:pPr>
              <a:r>
                <a:rPr kumimoji="1" lang="ja-JP" altLang="en-US" sz="3000" dirty="0">
                  <a:solidFill>
                    <a:schemeClr val="bg1"/>
                  </a:solidFill>
                  <a:latin typeface="HGP創英角ｺﾞｼｯｸUB" panose="020B0900000000000000" pitchFamily="50" charset="-128"/>
                  <a:ea typeface="HGP創英角ｺﾞｼｯｸUB" panose="020B0900000000000000" pitchFamily="50" charset="-128"/>
                </a:rPr>
                <a:t>ポイント！</a:t>
              </a:r>
            </a:p>
          </p:txBody>
        </p:sp>
      </p:grpSp>
    </p:spTree>
    <p:extLst>
      <p:ext uri="{BB962C8B-B14F-4D97-AF65-F5344CB8AC3E}">
        <p14:creationId xmlns:p14="http://schemas.microsoft.com/office/powerpoint/2010/main" val="2595651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childTnLst>
                                </p:cTn>
                              </p:par>
                            </p:childTnLst>
                          </p:cTn>
                        </p:par>
                        <p:par>
                          <p:cTn id="21" fill="hold">
                            <p:stCondLst>
                              <p:cond delay="500"/>
                            </p:stCondLst>
                            <p:childTnLst>
                              <p:par>
                                <p:cTn id="22" presetID="14" presetClass="entr" presetSubtype="10"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randombar(horizontal)">
                                      <p:cBhvr>
                                        <p:cTn id="24" dur="500"/>
                                        <p:tgtEl>
                                          <p:spTgt spid="36"/>
                                        </p:tgtEl>
                                      </p:cBhvr>
                                    </p:animEffect>
                                  </p:childTnLst>
                                </p:cTn>
                              </p:par>
                            </p:childTnLst>
                          </p:cTn>
                        </p:par>
                        <p:par>
                          <p:cTn id="25" fill="hold">
                            <p:stCondLst>
                              <p:cond delay="1000"/>
                            </p:stCondLst>
                            <p:childTnLst>
                              <p:par>
                                <p:cTn id="26" presetID="14" presetClass="entr" presetSubtype="1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randombar(horizontal)">
                                      <p:cBhvr>
                                        <p:cTn id="2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24C545B7-4A76-41C6-A249-81AA962B1F89}" type="slidenum">
              <a:rPr kumimoji="1" lang="ja-JP" altLang="en-US" smtClean="0"/>
              <a:pPr/>
              <a:t>31</a:t>
            </a:fld>
            <a:endParaRPr kumimoji="1" lang="ja-JP" altLang="en-US"/>
          </a:p>
        </p:txBody>
      </p:sp>
      <p:sp>
        <p:nvSpPr>
          <p:cNvPr id="3" name="テキスト ボックス 2">
            <a:extLst>
              <a:ext uri="{FF2B5EF4-FFF2-40B4-BE49-F238E27FC236}">
                <a16:creationId xmlns:a16="http://schemas.microsoft.com/office/drawing/2014/main" id="{ED68FF58-A545-F229-4E91-A5993349DED1}"/>
              </a:ext>
            </a:extLst>
          </p:cNvPr>
          <p:cNvSpPr txBox="1"/>
          <p:nvPr/>
        </p:nvSpPr>
        <p:spPr>
          <a:xfrm>
            <a:off x="3281040" y="4123097"/>
            <a:ext cx="2571538" cy="830997"/>
          </a:xfrm>
          <a:prstGeom prst="rect">
            <a:avLst/>
          </a:prstGeom>
          <a:noFill/>
        </p:spPr>
        <p:txBody>
          <a:bodyPr wrap="none" rtlCol="0">
            <a:spAutoFit/>
          </a:bodyPr>
          <a:lstStyle/>
          <a:p>
            <a:pPr algn="ctr"/>
            <a:r>
              <a:rPr kumimoji="1" lang="ja-JP" altLang="en-US" sz="4800" dirty="0">
                <a:solidFill>
                  <a:srgbClr val="548235"/>
                </a:solidFill>
                <a:latin typeface="HGP創英角ｺﾞｼｯｸUB" panose="020B0900000000000000" pitchFamily="50" charset="-128"/>
                <a:ea typeface="HGP創英角ｺﾞｼｯｸUB" panose="020B0900000000000000" pitchFamily="50" charset="-128"/>
              </a:rPr>
              <a:t>お　わ　</a:t>
            </a:r>
            <a:r>
              <a:rPr kumimoji="1" lang="ja-JP" altLang="en-US" sz="4800" dirty="0" err="1">
                <a:solidFill>
                  <a:srgbClr val="548235"/>
                </a:solidFill>
                <a:latin typeface="HGP創英角ｺﾞｼｯｸUB" panose="020B0900000000000000" pitchFamily="50" charset="-128"/>
                <a:ea typeface="HGP創英角ｺﾞｼｯｸUB" panose="020B0900000000000000" pitchFamily="50" charset="-128"/>
              </a:rPr>
              <a:t>り</a:t>
            </a:r>
            <a:endParaRPr kumimoji="1" lang="en-US" altLang="ja-JP" sz="4800" dirty="0">
              <a:solidFill>
                <a:srgbClr val="548235"/>
              </a:solidFill>
              <a:latin typeface="HGP創英角ｺﾞｼｯｸUB" panose="020B0900000000000000" pitchFamily="50" charset="-128"/>
              <a:ea typeface="HGP創英角ｺﾞｼｯｸUB" panose="020B0900000000000000" pitchFamily="50" charset="-128"/>
            </a:endParaRPr>
          </a:p>
        </p:txBody>
      </p:sp>
      <p:sp>
        <p:nvSpPr>
          <p:cNvPr id="4" name="テキスト ボックス 3">
            <a:extLst>
              <a:ext uri="{FF2B5EF4-FFF2-40B4-BE49-F238E27FC236}">
                <a16:creationId xmlns:a16="http://schemas.microsoft.com/office/drawing/2014/main" id="{DBB9DC7E-7E6F-D239-0B9F-B570A61C3320}"/>
              </a:ext>
            </a:extLst>
          </p:cNvPr>
          <p:cNvSpPr txBox="1"/>
          <p:nvPr/>
        </p:nvSpPr>
        <p:spPr>
          <a:xfrm>
            <a:off x="332698" y="1358239"/>
            <a:ext cx="8478603" cy="1660070"/>
          </a:xfrm>
          <a:prstGeom prst="rect">
            <a:avLst/>
          </a:prstGeom>
          <a:noFill/>
        </p:spPr>
        <p:txBody>
          <a:bodyPr wrap="none" rtlCol="0">
            <a:spAutoFit/>
          </a:bodyPr>
          <a:lstStyle/>
          <a:p>
            <a:pPr algn="ctr">
              <a:lnSpc>
                <a:spcPts val="6600"/>
              </a:lnSpc>
            </a:pPr>
            <a:r>
              <a:rPr kumimoji="1" lang="ja-JP" altLang="en-US" sz="5000" dirty="0">
                <a:latin typeface="HGP創英角ｺﾞｼｯｸUB" panose="020B0900000000000000" pitchFamily="50" charset="-128"/>
                <a:ea typeface="HGP創英角ｺﾞｼｯｸUB" panose="020B0900000000000000" pitchFamily="50" charset="-128"/>
              </a:rPr>
              <a:t>わたしたちができることを考える</a:t>
            </a:r>
            <a:endParaRPr kumimoji="1" lang="en-US" altLang="ja-JP" sz="5000" dirty="0">
              <a:latin typeface="HGP創英角ｺﾞｼｯｸUB" panose="020B0900000000000000" pitchFamily="50" charset="-128"/>
              <a:ea typeface="HGP創英角ｺﾞｼｯｸUB" panose="020B0900000000000000" pitchFamily="50" charset="-128"/>
            </a:endParaRPr>
          </a:p>
          <a:p>
            <a:pPr algn="ctr">
              <a:lnSpc>
                <a:spcPts val="6600"/>
              </a:lnSpc>
            </a:pPr>
            <a:r>
              <a:rPr kumimoji="1" lang="ja-JP" altLang="en-US" sz="4000" dirty="0">
                <a:latin typeface="HGP創英角ｺﾞｼｯｸUB" panose="020B0900000000000000" pitchFamily="50" charset="-128"/>
                <a:ea typeface="HGP創英角ｺﾞｼｯｸUB" panose="020B0900000000000000" pitchFamily="50" charset="-128"/>
              </a:rPr>
              <a:t>～助けられる側から助ける側へ～</a:t>
            </a:r>
            <a:endParaRPr kumimoji="1" lang="en-US" altLang="ja-JP" sz="4000" dirty="0">
              <a:latin typeface="HGP創英角ｺﾞｼｯｸUB" panose="020B0900000000000000" pitchFamily="50" charset="-128"/>
              <a:ea typeface="HGP創英角ｺﾞｼｯｸUB" panose="020B0900000000000000" pitchFamily="50" charset="-128"/>
            </a:endParaRPr>
          </a:p>
        </p:txBody>
      </p:sp>
      <p:sp>
        <p:nvSpPr>
          <p:cNvPr id="5" name="テキスト ボックス 4">
            <a:extLst>
              <a:ext uri="{FF2B5EF4-FFF2-40B4-BE49-F238E27FC236}">
                <a16:creationId xmlns:a16="http://schemas.microsoft.com/office/drawing/2014/main" id="{6D673BEA-86C4-ECFA-14DB-5319E27DB2A2}"/>
              </a:ext>
            </a:extLst>
          </p:cNvPr>
          <p:cNvSpPr txBox="1"/>
          <p:nvPr/>
        </p:nvSpPr>
        <p:spPr>
          <a:xfrm>
            <a:off x="3901245" y="2241087"/>
            <a:ext cx="360000" cy="184666"/>
          </a:xfrm>
          <a:prstGeom prst="rect">
            <a:avLst/>
          </a:prstGeom>
          <a:noFill/>
        </p:spPr>
        <p:txBody>
          <a:bodyPr wrap="square" lIns="0" tIns="0" rIns="0" bIns="0" rtlCol="0" anchor="ctr" anchorCtr="0">
            <a:spAutoFit/>
          </a:bodyPr>
          <a:lstStyle/>
          <a:p>
            <a:pPr algn="dist"/>
            <a:r>
              <a:rPr kumimoji="1" lang="ja-JP" altLang="en-US" sz="1200" dirty="0">
                <a:latin typeface="HGP創英角ｺﾞｼｯｸUB" panose="020B0900000000000000" pitchFamily="50" charset="-128"/>
                <a:ea typeface="HGP創英角ｺﾞｼｯｸUB" panose="020B0900000000000000" pitchFamily="50" charset="-128"/>
              </a:rPr>
              <a:t>がわ</a:t>
            </a:r>
          </a:p>
        </p:txBody>
      </p:sp>
      <p:sp>
        <p:nvSpPr>
          <p:cNvPr id="6" name="テキスト ボックス 5">
            <a:extLst>
              <a:ext uri="{FF2B5EF4-FFF2-40B4-BE49-F238E27FC236}">
                <a16:creationId xmlns:a16="http://schemas.microsoft.com/office/drawing/2014/main" id="{2F376026-21A0-6E78-FDA9-023501BC4EF7}"/>
              </a:ext>
            </a:extLst>
          </p:cNvPr>
          <p:cNvSpPr txBox="1"/>
          <p:nvPr/>
        </p:nvSpPr>
        <p:spPr>
          <a:xfrm>
            <a:off x="6701595" y="2246036"/>
            <a:ext cx="360000" cy="184666"/>
          </a:xfrm>
          <a:prstGeom prst="rect">
            <a:avLst/>
          </a:prstGeom>
          <a:noFill/>
        </p:spPr>
        <p:txBody>
          <a:bodyPr wrap="square" lIns="0" tIns="0" rIns="0" bIns="0" rtlCol="0" anchor="ctr" anchorCtr="0">
            <a:spAutoFit/>
          </a:bodyPr>
          <a:lstStyle/>
          <a:p>
            <a:pPr algn="dist"/>
            <a:r>
              <a:rPr kumimoji="1" lang="ja-JP" altLang="en-US" sz="1200" dirty="0">
                <a:latin typeface="HGP創英角ｺﾞｼｯｸUB" panose="020B0900000000000000" pitchFamily="50" charset="-128"/>
                <a:ea typeface="HGP創英角ｺﾞｼｯｸUB" panose="020B0900000000000000" pitchFamily="50" charset="-128"/>
              </a:rPr>
              <a:t>がわ</a:t>
            </a:r>
          </a:p>
        </p:txBody>
      </p:sp>
    </p:spTree>
    <p:extLst>
      <p:ext uri="{BB962C8B-B14F-4D97-AF65-F5344CB8AC3E}">
        <p14:creationId xmlns:p14="http://schemas.microsoft.com/office/powerpoint/2010/main" val="2313362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5260FA-64A5-FDB8-2D59-AE132DD1F53D}"/>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FFCB1E53-B1D4-9562-5F70-DF0044B24CEC}"/>
              </a:ext>
            </a:extLst>
          </p:cNvPr>
          <p:cNvSpPr>
            <a:spLocks noGrp="1"/>
          </p:cNvSpPr>
          <p:nvPr>
            <p:ph type="sldNum" sz="quarter" idx="12"/>
          </p:nvPr>
        </p:nvSpPr>
        <p:spPr/>
        <p:txBody>
          <a:bodyPr/>
          <a:lstStyle/>
          <a:p>
            <a:fld id="{24C545B7-4A76-41C6-A249-81AA962B1F89}" type="slidenum">
              <a:rPr kumimoji="1" lang="ja-JP" altLang="en-US" smtClean="0"/>
              <a:pPr/>
              <a:t>4</a:t>
            </a:fld>
            <a:endParaRPr kumimoji="1" lang="ja-JP" altLang="en-US"/>
          </a:p>
        </p:txBody>
      </p:sp>
      <p:sp>
        <p:nvSpPr>
          <p:cNvPr id="28" name="正方形/長方形 27">
            <a:extLst>
              <a:ext uri="{FF2B5EF4-FFF2-40B4-BE49-F238E27FC236}">
                <a16:creationId xmlns:a16="http://schemas.microsoft.com/office/drawing/2014/main" id="{CA82BB8B-DFA4-34C8-BE25-95E5D6C48C7B}"/>
              </a:ext>
            </a:extLst>
          </p:cNvPr>
          <p:cNvSpPr/>
          <p:nvPr/>
        </p:nvSpPr>
        <p:spPr>
          <a:xfrm>
            <a:off x="8099656" y="6622749"/>
            <a:ext cx="800219" cy="215444"/>
          </a:xfrm>
          <a:prstGeom prst="rect">
            <a:avLst/>
          </a:prstGeom>
        </p:spPr>
        <p:txBody>
          <a:bodyPr wrap="none">
            <a:spAutoFit/>
          </a:bodyPr>
          <a:lstStyle/>
          <a:p>
            <a:pPr algn="r"/>
            <a:r>
              <a:rPr lang="ja-JP" altLang="en-US" sz="800" dirty="0">
                <a:latin typeface="MS PGothic" panose="020B0600070205080204" pitchFamily="50" charset="-128"/>
                <a:ea typeface="MS PGothic" panose="020B0600070205080204" pitchFamily="50" charset="-128"/>
              </a:rPr>
              <a:t>写真｜群馬県</a:t>
            </a:r>
            <a:endParaRPr lang="en-US" altLang="ja-JP" sz="800" dirty="0">
              <a:latin typeface="MS PGothic" panose="020B0600070205080204" pitchFamily="50" charset="-128"/>
              <a:ea typeface="MS PGothic" panose="020B0600070205080204" pitchFamily="50" charset="-128"/>
            </a:endParaRPr>
          </a:p>
        </p:txBody>
      </p:sp>
      <p:pic>
        <p:nvPicPr>
          <p:cNvPr id="12" name="図 11">
            <a:extLst>
              <a:ext uri="{FF2B5EF4-FFF2-40B4-BE49-F238E27FC236}">
                <a16:creationId xmlns:a16="http://schemas.microsoft.com/office/drawing/2014/main" id="{FA2B3A23-1591-BB3A-8D8F-7674C4C0E593}"/>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1010095"/>
            <a:ext cx="9144000" cy="5486400"/>
          </a:xfrm>
          <a:prstGeom prst="rect">
            <a:avLst/>
          </a:prstGeom>
        </p:spPr>
      </p:pic>
      <p:sp>
        <p:nvSpPr>
          <p:cNvPr id="16" name="正方形/長方形 15">
            <a:extLst>
              <a:ext uri="{FF2B5EF4-FFF2-40B4-BE49-F238E27FC236}">
                <a16:creationId xmlns:a16="http://schemas.microsoft.com/office/drawing/2014/main" id="{A2548405-1531-3AC9-A5E1-BA9A336B3F80}"/>
              </a:ext>
            </a:extLst>
          </p:cNvPr>
          <p:cNvSpPr/>
          <p:nvPr/>
        </p:nvSpPr>
        <p:spPr>
          <a:xfrm>
            <a:off x="198319" y="6457890"/>
            <a:ext cx="3517310" cy="400110"/>
          </a:xfrm>
          <a:prstGeom prst="rect">
            <a:avLst/>
          </a:prstGeom>
        </p:spPr>
        <p:txBody>
          <a:bodyPr wrap="none">
            <a:spAutoFit/>
          </a:bodyPr>
          <a:lstStyle/>
          <a:p>
            <a:r>
              <a:rPr lang="ja-JP" altLang="en-US" sz="2000" dirty="0">
                <a:latin typeface="HGP創英角ｺﾞｼｯｸUB" panose="020B0900000000000000" pitchFamily="50" charset="-128"/>
                <a:ea typeface="HGP創英角ｺﾞｼｯｸUB" panose="020B0900000000000000" pitchFamily="50" charset="-128"/>
              </a:rPr>
              <a:t>群馬</a:t>
            </a:r>
            <a:r>
              <a:rPr lang="ja-JP" altLang="en-US" sz="1600" dirty="0">
                <a:latin typeface="HGP創英角ｺﾞｼｯｸUB" panose="020B0900000000000000" pitchFamily="50" charset="-128"/>
                <a:ea typeface="HGP創英角ｺﾞｼｯｸUB" panose="020B0900000000000000" pitchFamily="50" charset="-128"/>
              </a:rPr>
              <a:t>県</a:t>
            </a:r>
            <a:r>
              <a:rPr lang="ja-JP" altLang="en-US" sz="2000" dirty="0">
                <a:latin typeface="HGP創英角ｺﾞｼｯｸUB" panose="020B0900000000000000" pitchFamily="50" charset="-128"/>
                <a:ea typeface="HGP創英角ｺﾞｼｯｸUB" panose="020B0900000000000000" pitchFamily="50" charset="-128"/>
              </a:rPr>
              <a:t> 上野</a:t>
            </a:r>
            <a:r>
              <a:rPr lang="ja-JP" altLang="en-US" sz="1600" dirty="0">
                <a:latin typeface="HGP創英角ｺﾞｼｯｸUB" panose="020B0900000000000000" pitchFamily="50" charset="-128"/>
                <a:ea typeface="HGP創英角ｺﾞｼｯｸUB" panose="020B0900000000000000" pitchFamily="50" charset="-128"/>
              </a:rPr>
              <a:t>村　　</a:t>
            </a:r>
            <a:r>
              <a:rPr lang="ja-JP" altLang="en-US" sz="2000" dirty="0">
                <a:latin typeface="HGP創英角ｺﾞｼｯｸUB" panose="020B0900000000000000" pitchFamily="50" charset="-128"/>
                <a:ea typeface="HGP創英角ｺﾞｼｯｸUB" panose="020B0900000000000000" pitchFamily="50" charset="-128"/>
              </a:rPr>
              <a:t>上</a:t>
            </a:r>
            <a:r>
              <a:rPr lang="zh-TW" altLang="en-US" sz="2000" dirty="0">
                <a:latin typeface="HGP創英角ｺﾞｼｯｸUB" panose="020B0900000000000000" pitchFamily="50" charset="-128"/>
                <a:ea typeface="HGP創英角ｺﾞｼｯｸUB" panose="020B0900000000000000" pitchFamily="50" charset="-128"/>
              </a:rPr>
              <a:t>野村役場前</a:t>
            </a:r>
            <a:endParaRPr lang="ja-JP" altLang="en-US" sz="2000" dirty="0">
              <a:latin typeface="HGP創英角ｺﾞｼｯｸUB" panose="020B0900000000000000" pitchFamily="50" charset="-128"/>
              <a:ea typeface="HGP創英角ｺﾞｼｯｸUB" panose="020B0900000000000000" pitchFamily="50" charset="-128"/>
            </a:endParaRPr>
          </a:p>
        </p:txBody>
      </p:sp>
      <p:grpSp>
        <p:nvGrpSpPr>
          <p:cNvPr id="3" name="グループ化 2">
            <a:extLst>
              <a:ext uri="{FF2B5EF4-FFF2-40B4-BE49-F238E27FC236}">
                <a16:creationId xmlns:a16="http://schemas.microsoft.com/office/drawing/2014/main" id="{10B3DE07-AE9B-0654-2ACD-A1926A7BCBF7}"/>
              </a:ext>
            </a:extLst>
          </p:cNvPr>
          <p:cNvGrpSpPr/>
          <p:nvPr/>
        </p:nvGrpSpPr>
        <p:grpSpPr>
          <a:xfrm>
            <a:off x="185032" y="99327"/>
            <a:ext cx="2674839" cy="923108"/>
            <a:chOff x="185032" y="99327"/>
            <a:chExt cx="2674839" cy="923108"/>
          </a:xfrm>
        </p:grpSpPr>
        <p:grpSp>
          <p:nvGrpSpPr>
            <p:cNvPr id="7" name="グループ化 6">
              <a:extLst>
                <a:ext uri="{FF2B5EF4-FFF2-40B4-BE49-F238E27FC236}">
                  <a16:creationId xmlns:a16="http://schemas.microsoft.com/office/drawing/2014/main" id="{792788FD-6477-28BD-C168-DFD77A1337CF}"/>
                </a:ext>
              </a:extLst>
            </p:cNvPr>
            <p:cNvGrpSpPr/>
            <p:nvPr/>
          </p:nvGrpSpPr>
          <p:grpSpPr>
            <a:xfrm>
              <a:off x="185032" y="99327"/>
              <a:ext cx="2674839" cy="923108"/>
              <a:chOff x="5973269" y="1268379"/>
              <a:chExt cx="2674839" cy="923108"/>
            </a:xfrm>
          </p:grpSpPr>
          <p:sp>
            <p:nvSpPr>
              <p:cNvPr id="9" name="角丸四角形 10">
                <a:extLst>
                  <a:ext uri="{FF2B5EF4-FFF2-40B4-BE49-F238E27FC236}">
                    <a16:creationId xmlns:a16="http://schemas.microsoft.com/office/drawing/2014/main" id="{D3AB00E1-2B04-E95F-FFBD-F838B4444C00}"/>
                  </a:ext>
                </a:extLst>
              </p:cNvPr>
              <p:cNvSpPr/>
              <p:nvPr/>
            </p:nvSpPr>
            <p:spPr>
              <a:xfrm>
                <a:off x="5973269" y="1268379"/>
                <a:ext cx="2674839" cy="923108"/>
              </a:xfrm>
              <a:prstGeom prst="roundRect">
                <a:avLst/>
              </a:prstGeom>
              <a:solidFill>
                <a:srgbClr val="2B4E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6D0C3C38-C22A-EFB7-C486-21A76FDD5C6B}"/>
                  </a:ext>
                </a:extLst>
              </p:cNvPr>
              <p:cNvSpPr txBox="1"/>
              <p:nvPr/>
            </p:nvSpPr>
            <p:spPr>
              <a:xfrm>
                <a:off x="6192433" y="1375990"/>
                <a:ext cx="2236510" cy="707886"/>
              </a:xfrm>
              <a:prstGeom prst="rect">
                <a:avLst/>
              </a:prstGeom>
              <a:noFill/>
            </p:spPr>
            <p:txBody>
              <a:bodyPr wrap="none" rtlCol="0">
                <a:spAutoFit/>
              </a:bodyPr>
              <a:lstStyle/>
              <a:p>
                <a:r>
                  <a:rPr kumimoji="1" lang="ja-JP" altLang="en-US" sz="4000" dirty="0">
                    <a:solidFill>
                      <a:schemeClr val="bg1"/>
                    </a:solidFill>
                    <a:latin typeface="HGP創英角ｺﾞｼｯｸUB" panose="020B0900000000000000" pitchFamily="50" charset="-128"/>
                    <a:ea typeface="HGP創英角ｺﾞｼｯｸUB" panose="020B0900000000000000" pitchFamily="50" charset="-128"/>
                  </a:rPr>
                  <a:t>洪水災害</a:t>
                </a:r>
              </a:p>
            </p:txBody>
          </p:sp>
        </p:grpSp>
        <p:sp>
          <p:nvSpPr>
            <p:cNvPr id="8" name="テキスト ボックス 7">
              <a:extLst>
                <a:ext uri="{FF2B5EF4-FFF2-40B4-BE49-F238E27FC236}">
                  <a16:creationId xmlns:a16="http://schemas.microsoft.com/office/drawing/2014/main" id="{1EE41177-67AD-BAB9-F78B-EE655939085F}"/>
                </a:ext>
              </a:extLst>
            </p:cNvPr>
            <p:cNvSpPr txBox="1"/>
            <p:nvPr/>
          </p:nvSpPr>
          <p:spPr>
            <a:xfrm>
              <a:off x="545502" y="110675"/>
              <a:ext cx="1930998" cy="215444"/>
            </a:xfrm>
            <a:prstGeom prst="rect">
              <a:avLst/>
            </a:prstGeom>
            <a:noFill/>
          </p:spPr>
          <p:txBody>
            <a:bodyPr wrap="square" lIns="0" tIns="0" rIns="0" bIns="0" rtlCol="0" anchor="ctr" anchorCtr="0">
              <a:spAutoFit/>
            </a:bodyPr>
            <a:lstStyle/>
            <a:p>
              <a:pPr algn="dist"/>
              <a:r>
                <a:rPr kumimoji="1" lang="ja-JP" altLang="en-US" sz="1400" dirty="0">
                  <a:solidFill>
                    <a:schemeClr val="bg1"/>
                  </a:solidFill>
                  <a:latin typeface="HGP創英角ｺﾞｼｯｸUB" panose="020B0900000000000000" pitchFamily="50" charset="-128"/>
                  <a:ea typeface="HGP創英角ｺﾞｼｯｸUB" panose="020B0900000000000000" pitchFamily="50" charset="-128"/>
                </a:rPr>
                <a:t>こうず</a:t>
              </a:r>
              <a:r>
                <a:rPr kumimoji="1" lang="ja-JP" altLang="en-US" sz="1400" dirty="0" err="1">
                  <a:solidFill>
                    <a:schemeClr val="bg1"/>
                  </a:solidFill>
                  <a:latin typeface="HGP創英角ｺﾞｼｯｸUB" panose="020B0900000000000000" pitchFamily="50" charset="-128"/>
                  <a:ea typeface="HGP創英角ｺﾞｼｯｸUB" panose="020B0900000000000000" pitchFamily="50" charset="-128"/>
                </a:rPr>
                <a:t>いさ</a:t>
              </a:r>
              <a:r>
                <a:rPr kumimoji="1" lang="ja-JP" altLang="en-US" sz="1400" dirty="0">
                  <a:solidFill>
                    <a:schemeClr val="bg1"/>
                  </a:solidFill>
                  <a:latin typeface="HGP創英角ｺﾞｼｯｸUB" panose="020B0900000000000000" pitchFamily="50" charset="-128"/>
                  <a:ea typeface="HGP創英角ｺﾞｼｯｸUB" panose="020B0900000000000000" pitchFamily="50" charset="-128"/>
                </a:rPr>
                <a:t>いがい</a:t>
              </a:r>
              <a:endParaRPr kumimoji="1" lang="en-US" altLang="ja-JP" sz="1400" dirty="0">
                <a:solidFill>
                  <a:schemeClr val="bg1"/>
                </a:solidFill>
                <a:latin typeface="HGP創英角ｺﾞｼｯｸUB" panose="020B0900000000000000" pitchFamily="50" charset="-128"/>
                <a:ea typeface="HGP創英角ｺﾞｼｯｸUB" panose="020B0900000000000000" pitchFamily="50" charset="-128"/>
              </a:endParaRPr>
            </a:p>
          </p:txBody>
        </p:sp>
      </p:grpSp>
      <p:sp>
        <p:nvSpPr>
          <p:cNvPr id="11" name="テキスト ボックス 10">
            <a:extLst>
              <a:ext uri="{FF2B5EF4-FFF2-40B4-BE49-F238E27FC236}">
                <a16:creationId xmlns:a16="http://schemas.microsoft.com/office/drawing/2014/main" id="{483604B3-EC25-3906-96C9-C72BD718E9E9}"/>
              </a:ext>
            </a:extLst>
          </p:cNvPr>
          <p:cNvSpPr txBox="1"/>
          <p:nvPr/>
        </p:nvSpPr>
        <p:spPr>
          <a:xfrm>
            <a:off x="3001176" y="110675"/>
            <a:ext cx="5738628" cy="276999"/>
          </a:xfrm>
          <a:prstGeom prst="rect">
            <a:avLst/>
          </a:prstGeom>
          <a:noFill/>
        </p:spPr>
        <p:txBody>
          <a:bodyPr wrap="square" rtlCol="0">
            <a:spAutoFit/>
          </a:bodyPr>
          <a:lstStyle/>
          <a:p>
            <a:pPr marL="180000" indent="-144000"/>
            <a:r>
              <a:rPr kumimoji="1" lang="ja-JP" altLang="en-US" sz="1200" dirty="0">
                <a:solidFill>
                  <a:srgbClr val="FF0000"/>
                </a:solidFill>
                <a:latin typeface="小塚明朝 Pr6N R" panose="02020400000000000000" pitchFamily="18" charset="-128"/>
                <a:ea typeface="小塚明朝 Pr6N R" panose="02020400000000000000" pitchFamily="18" charset="-128"/>
              </a:rPr>
              <a:t>↓◆写真は地域の写真への差替えや枚数を増やすなど適宜編集してください。</a:t>
            </a:r>
          </a:p>
        </p:txBody>
      </p:sp>
      <p:sp>
        <p:nvSpPr>
          <p:cNvPr id="15" name="テキスト ボックス 14">
            <a:extLst>
              <a:ext uri="{FF2B5EF4-FFF2-40B4-BE49-F238E27FC236}">
                <a16:creationId xmlns:a16="http://schemas.microsoft.com/office/drawing/2014/main" id="{1F6BFBA3-BEF9-4A6D-F51D-CD93BCD43756}"/>
              </a:ext>
            </a:extLst>
          </p:cNvPr>
          <p:cNvSpPr txBox="1"/>
          <p:nvPr/>
        </p:nvSpPr>
        <p:spPr>
          <a:xfrm>
            <a:off x="6807956" y="517237"/>
            <a:ext cx="2091919" cy="492443"/>
          </a:xfrm>
          <a:prstGeom prst="rect">
            <a:avLst/>
          </a:prstGeom>
          <a:noFill/>
        </p:spPr>
        <p:txBody>
          <a:bodyPr wrap="none" lIns="0" tIns="0" rIns="0" bIns="0" rtlCol="0">
            <a:spAutoFit/>
          </a:bodyPr>
          <a:lstStyle/>
          <a:p>
            <a:pPr algn="r"/>
            <a:r>
              <a:rPr kumimoji="1" lang="ja-JP" altLang="en-US" b="1" dirty="0">
                <a:solidFill>
                  <a:schemeClr val="bg1"/>
                </a:solidFill>
                <a:effectLst>
                  <a:glow rad="127000">
                    <a:schemeClr val="tx1"/>
                  </a:glow>
                </a:effectLst>
                <a:latin typeface="Arial" panose="020B0604020202020204" pitchFamily="34" charset="0"/>
                <a:ea typeface="ＭＳ Ｐゴシック" panose="020B0600070205080204" pitchFamily="50" charset="-128"/>
                <a:cs typeface="Arial" panose="020B0604020202020204" pitchFamily="34" charset="0"/>
              </a:rPr>
              <a:t>令和元年東日本台風</a:t>
            </a:r>
            <a:endParaRPr kumimoji="1" lang="en-US" altLang="ja-JP" b="1" dirty="0">
              <a:solidFill>
                <a:schemeClr val="bg1"/>
              </a:solidFill>
              <a:effectLst>
                <a:glow rad="127000">
                  <a:schemeClr val="tx1"/>
                </a:glow>
              </a:effectLst>
              <a:latin typeface="Arial" panose="020B0604020202020204" pitchFamily="34" charset="0"/>
              <a:ea typeface="ＭＳ Ｐゴシック" panose="020B0600070205080204" pitchFamily="50" charset="-128"/>
              <a:cs typeface="Arial" panose="020B0604020202020204" pitchFamily="34" charset="0"/>
            </a:endParaRPr>
          </a:p>
          <a:p>
            <a:pPr algn="r"/>
            <a:r>
              <a:rPr kumimoji="1" lang="ja-JP" altLang="en-US" sz="1400" dirty="0">
                <a:solidFill>
                  <a:schemeClr val="bg1"/>
                </a:solidFill>
                <a:effectLst>
                  <a:glow rad="127000">
                    <a:schemeClr val="tx1"/>
                  </a:glow>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400" dirty="0">
                <a:solidFill>
                  <a:schemeClr val="bg1"/>
                </a:solidFill>
                <a:effectLst>
                  <a:glow rad="127000">
                    <a:schemeClr val="tx1"/>
                  </a:glow>
                </a:effectLst>
                <a:latin typeface="Arial" panose="020B0604020202020204" pitchFamily="34" charset="0"/>
                <a:ea typeface="ＭＳ Ｐゴシック" panose="020B0600070205080204" pitchFamily="50" charset="-128"/>
                <a:cs typeface="Arial" panose="020B0604020202020204" pitchFamily="34" charset="0"/>
              </a:rPr>
              <a:t>2019</a:t>
            </a:r>
            <a:r>
              <a:rPr kumimoji="1" lang="ja-JP" altLang="en-US" sz="1400" dirty="0">
                <a:solidFill>
                  <a:schemeClr val="bg1"/>
                </a:solidFill>
                <a:effectLst>
                  <a:glow rad="127000">
                    <a:schemeClr val="tx1"/>
                  </a:glow>
                </a:effectLst>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400" dirty="0">
                <a:solidFill>
                  <a:schemeClr val="bg1"/>
                </a:solidFill>
                <a:effectLst>
                  <a:glow rad="127000">
                    <a:schemeClr val="tx1"/>
                  </a:glow>
                </a:effectLst>
                <a:latin typeface="Arial" panose="020B0604020202020204" pitchFamily="34" charset="0"/>
                <a:ea typeface="ＭＳ Ｐゴシック" panose="020B0600070205080204" pitchFamily="50" charset="-128"/>
                <a:cs typeface="Arial" panose="020B0604020202020204" pitchFamily="34" charset="0"/>
              </a:rPr>
              <a:t>10</a:t>
            </a:r>
            <a:r>
              <a:rPr kumimoji="1" lang="ja-JP" altLang="en-US" sz="1400" dirty="0">
                <a:solidFill>
                  <a:schemeClr val="bg1"/>
                </a:solidFill>
                <a:effectLst>
                  <a:glow rad="127000">
                    <a:schemeClr val="tx1"/>
                  </a:glow>
                </a:effectLst>
                <a:latin typeface="Arial" panose="020B0604020202020204" pitchFamily="34" charset="0"/>
                <a:ea typeface="ＭＳ Ｐゴシック" panose="020B0600070205080204" pitchFamily="50" charset="-128"/>
                <a:cs typeface="Arial" panose="020B0604020202020204" pitchFamily="34" charset="0"/>
              </a:rPr>
              <a:t>月</a:t>
            </a:r>
            <a:r>
              <a:rPr kumimoji="1" lang="en-US" altLang="ja-JP" sz="1400" dirty="0">
                <a:solidFill>
                  <a:schemeClr val="bg1"/>
                </a:solidFill>
                <a:effectLst>
                  <a:glow rad="127000">
                    <a:schemeClr val="tx1"/>
                  </a:glow>
                </a:effectLst>
                <a:latin typeface="Arial" panose="020B0604020202020204" pitchFamily="34" charset="0"/>
                <a:ea typeface="ＭＳ Ｐゴシック" panose="020B0600070205080204" pitchFamily="50" charset="-128"/>
                <a:cs typeface="Arial" panose="020B0604020202020204" pitchFamily="34" charset="0"/>
              </a:rPr>
              <a:t>13</a:t>
            </a:r>
            <a:r>
              <a:rPr kumimoji="1" lang="ja-JP" altLang="en-US" sz="1400" dirty="0">
                <a:solidFill>
                  <a:schemeClr val="bg1"/>
                </a:solidFill>
                <a:effectLst>
                  <a:glow rad="127000">
                    <a:schemeClr val="tx1"/>
                  </a:glow>
                </a:effectLst>
                <a:latin typeface="Arial" panose="020B0604020202020204" pitchFamily="34" charset="0"/>
                <a:ea typeface="ＭＳ Ｐゴシック" panose="020B0600070205080204" pitchFamily="50" charset="-128"/>
                <a:cs typeface="Arial" panose="020B0604020202020204" pitchFamily="34" charset="0"/>
              </a:rPr>
              <a:t>日撮影）</a:t>
            </a:r>
          </a:p>
        </p:txBody>
      </p:sp>
      <p:sp>
        <p:nvSpPr>
          <p:cNvPr id="4" name="テキスト ボックス 3">
            <a:extLst>
              <a:ext uri="{FF2B5EF4-FFF2-40B4-BE49-F238E27FC236}">
                <a16:creationId xmlns:a16="http://schemas.microsoft.com/office/drawing/2014/main" id="{CEEF269E-F8FD-2995-C368-39F22C7206C5}"/>
              </a:ext>
            </a:extLst>
          </p:cNvPr>
          <p:cNvSpPr txBox="1"/>
          <p:nvPr/>
        </p:nvSpPr>
        <p:spPr>
          <a:xfrm>
            <a:off x="1012654" y="6400384"/>
            <a:ext cx="612000" cy="215444"/>
          </a:xfrm>
          <a:prstGeom prst="rect">
            <a:avLst/>
          </a:prstGeom>
          <a:noFill/>
        </p:spPr>
        <p:txBody>
          <a:bodyPr wrap="square" rtlCol="0">
            <a:spAutoFit/>
          </a:bodyPr>
          <a:lstStyle/>
          <a:p>
            <a:pPr algn="ctr"/>
            <a:r>
              <a:rPr kumimoji="1" lang="ja-JP" altLang="en-US" sz="800" dirty="0">
                <a:effectLst>
                  <a:glow rad="63500">
                    <a:schemeClr val="bg1"/>
                  </a:glow>
                </a:effectLst>
                <a:latin typeface="HGP創英角ｺﾞｼｯｸUB" panose="020B0900000000000000" pitchFamily="50" charset="-128"/>
                <a:ea typeface="HGP創英角ｺﾞｼｯｸUB" panose="020B0900000000000000" pitchFamily="50" charset="-128"/>
              </a:rPr>
              <a:t>うえ　　の</a:t>
            </a:r>
          </a:p>
        </p:txBody>
      </p:sp>
      <p:sp>
        <p:nvSpPr>
          <p:cNvPr id="5" name="テキスト ボックス 4">
            <a:extLst>
              <a:ext uri="{FF2B5EF4-FFF2-40B4-BE49-F238E27FC236}">
                <a16:creationId xmlns:a16="http://schemas.microsoft.com/office/drawing/2014/main" id="{5F2E4042-92CA-4F25-6339-993A4BFDEBEC}"/>
              </a:ext>
            </a:extLst>
          </p:cNvPr>
          <p:cNvSpPr txBox="1"/>
          <p:nvPr/>
        </p:nvSpPr>
        <p:spPr>
          <a:xfrm>
            <a:off x="1993730" y="6400384"/>
            <a:ext cx="612000" cy="215444"/>
          </a:xfrm>
          <a:prstGeom prst="rect">
            <a:avLst/>
          </a:prstGeom>
          <a:noFill/>
        </p:spPr>
        <p:txBody>
          <a:bodyPr wrap="square" rtlCol="0">
            <a:spAutoFit/>
          </a:bodyPr>
          <a:lstStyle/>
          <a:p>
            <a:pPr algn="ctr"/>
            <a:r>
              <a:rPr kumimoji="1" lang="ja-JP" altLang="en-US" sz="800" dirty="0">
                <a:effectLst>
                  <a:glow rad="63500">
                    <a:schemeClr val="bg1"/>
                  </a:glow>
                </a:effectLst>
                <a:latin typeface="HGP創英角ｺﾞｼｯｸUB" panose="020B0900000000000000" pitchFamily="50" charset="-128"/>
                <a:ea typeface="HGP創英角ｺﾞｼｯｸUB" panose="020B0900000000000000" pitchFamily="50" charset="-128"/>
              </a:rPr>
              <a:t>うえ　　の</a:t>
            </a:r>
          </a:p>
        </p:txBody>
      </p:sp>
      <p:sp>
        <p:nvSpPr>
          <p:cNvPr id="6" name="テキスト ボックス 5">
            <a:extLst>
              <a:ext uri="{FF2B5EF4-FFF2-40B4-BE49-F238E27FC236}">
                <a16:creationId xmlns:a16="http://schemas.microsoft.com/office/drawing/2014/main" id="{42451881-329F-6F85-2763-5ABAC7D93322}"/>
              </a:ext>
            </a:extLst>
          </p:cNvPr>
          <p:cNvSpPr txBox="1"/>
          <p:nvPr/>
        </p:nvSpPr>
        <p:spPr>
          <a:xfrm>
            <a:off x="214923" y="6399464"/>
            <a:ext cx="612000" cy="215444"/>
          </a:xfrm>
          <a:prstGeom prst="rect">
            <a:avLst/>
          </a:prstGeom>
          <a:noFill/>
        </p:spPr>
        <p:txBody>
          <a:bodyPr wrap="square" rtlCol="0">
            <a:spAutoFit/>
          </a:bodyPr>
          <a:lstStyle/>
          <a:p>
            <a:pPr algn="ctr"/>
            <a:r>
              <a:rPr kumimoji="1" lang="ja-JP" altLang="en-US" sz="800" dirty="0">
                <a:effectLst>
                  <a:glow rad="63500">
                    <a:schemeClr val="bg1"/>
                  </a:glow>
                </a:effectLst>
                <a:latin typeface="HGP創英角ｺﾞｼｯｸUB" panose="020B0900000000000000" pitchFamily="50" charset="-128"/>
                <a:ea typeface="HGP創英角ｺﾞｼｯｸUB" panose="020B0900000000000000" pitchFamily="50" charset="-128"/>
              </a:rPr>
              <a:t>ぐん　　ま</a:t>
            </a:r>
          </a:p>
        </p:txBody>
      </p:sp>
    </p:spTree>
    <p:extLst>
      <p:ext uri="{BB962C8B-B14F-4D97-AF65-F5344CB8AC3E}">
        <p14:creationId xmlns:p14="http://schemas.microsoft.com/office/powerpoint/2010/main" val="3040835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6EA9C94C-6E2A-9972-FC04-6BA8CA9DF385}"/>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 y="381000"/>
            <a:ext cx="9144000" cy="6096000"/>
          </a:xfrm>
          <a:prstGeom prst="rect">
            <a:avLst/>
          </a:prstGeom>
        </p:spPr>
      </p:pic>
      <p:sp>
        <p:nvSpPr>
          <p:cNvPr id="2" name="スライド番号プレースホルダー 1"/>
          <p:cNvSpPr>
            <a:spLocks noGrp="1"/>
          </p:cNvSpPr>
          <p:nvPr>
            <p:ph type="sldNum" sz="quarter" idx="12"/>
          </p:nvPr>
        </p:nvSpPr>
        <p:spPr/>
        <p:txBody>
          <a:bodyPr/>
          <a:lstStyle/>
          <a:p>
            <a:fld id="{24C545B7-4A76-41C6-A249-81AA962B1F89}" type="slidenum">
              <a:rPr kumimoji="1" lang="ja-JP" altLang="en-US" smtClean="0"/>
              <a:t>5</a:t>
            </a:fld>
            <a:endParaRPr kumimoji="1" lang="ja-JP" altLang="en-US"/>
          </a:p>
        </p:txBody>
      </p:sp>
      <p:grpSp>
        <p:nvGrpSpPr>
          <p:cNvPr id="14" name="グループ化 13"/>
          <p:cNvGrpSpPr/>
          <p:nvPr/>
        </p:nvGrpSpPr>
        <p:grpSpPr>
          <a:xfrm>
            <a:off x="185032" y="99327"/>
            <a:ext cx="2674839" cy="923108"/>
            <a:chOff x="185032" y="99327"/>
            <a:chExt cx="2674839" cy="923108"/>
          </a:xfrm>
        </p:grpSpPr>
        <p:grpSp>
          <p:nvGrpSpPr>
            <p:cNvPr id="10" name="グループ化 9"/>
            <p:cNvGrpSpPr/>
            <p:nvPr/>
          </p:nvGrpSpPr>
          <p:grpSpPr>
            <a:xfrm>
              <a:off x="185032" y="99327"/>
              <a:ext cx="2674839" cy="923108"/>
              <a:chOff x="5973269" y="1268379"/>
              <a:chExt cx="2674839" cy="923108"/>
            </a:xfrm>
          </p:grpSpPr>
          <p:sp>
            <p:nvSpPr>
              <p:cNvPr id="11" name="角丸四角形 10"/>
              <p:cNvSpPr/>
              <p:nvPr/>
            </p:nvSpPr>
            <p:spPr>
              <a:xfrm>
                <a:off x="5973269" y="1268379"/>
                <a:ext cx="2674839" cy="923108"/>
              </a:xfrm>
              <a:prstGeom prst="roundRect">
                <a:avLst/>
              </a:prstGeom>
              <a:solidFill>
                <a:srgbClr val="2B4E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6192433" y="1375990"/>
                <a:ext cx="2236510" cy="707886"/>
              </a:xfrm>
              <a:prstGeom prst="rect">
                <a:avLst/>
              </a:prstGeom>
              <a:noFill/>
            </p:spPr>
            <p:txBody>
              <a:bodyPr wrap="none" rtlCol="0">
                <a:spAutoFit/>
              </a:bodyPr>
              <a:lstStyle/>
              <a:p>
                <a:r>
                  <a:rPr kumimoji="1" lang="ja-JP" altLang="en-US" sz="4000" dirty="0">
                    <a:solidFill>
                      <a:schemeClr val="bg1"/>
                    </a:solidFill>
                    <a:latin typeface="HGP創英角ｺﾞｼｯｸUB" panose="020B0900000000000000" pitchFamily="50" charset="-128"/>
                    <a:ea typeface="HGP創英角ｺﾞｼｯｸUB" panose="020B0900000000000000" pitchFamily="50" charset="-128"/>
                  </a:rPr>
                  <a:t>洪水災害</a:t>
                </a:r>
              </a:p>
            </p:txBody>
          </p:sp>
        </p:grpSp>
        <p:sp>
          <p:nvSpPr>
            <p:cNvPr id="13" name="テキスト ボックス 12"/>
            <p:cNvSpPr txBox="1"/>
            <p:nvPr/>
          </p:nvSpPr>
          <p:spPr>
            <a:xfrm>
              <a:off x="545502" y="110675"/>
              <a:ext cx="1930998" cy="215444"/>
            </a:xfrm>
            <a:prstGeom prst="rect">
              <a:avLst/>
            </a:prstGeom>
            <a:noFill/>
          </p:spPr>
          <p:txBody>
            <a:bodyPr wrap="square" lIns="0" tIns="0" rIns="0" bIns="0" rtlCol="0" anchor="ctr" anchorCtr="0">
              <a:spAutoFit/>
            </a:bodyPr>
            <a:lstStyle/>
            <a:p>
              <a:pPr algn="dist"/>
              <a:r>
                <a:rPr kumimoji="1" lang="ja-JP" altLang="en-US" sz="1400" dirty="0">
                  <a:solidFill>
                    <a:schemeClr val="bg1"/>
                  </a:solidFill>
                  <a:latin typeface="HGP創英角ｺﾞｼｯｸUB" panose="020B0900000000000000" pitchFamily="50" charset="-128"/>
                  <a:ea typeface="HGP創英角ｺﾞｼｯｸUB" panose="020B0900000000000000" pitchFamily="50" charset="-128"/>
                </a:rPr>
                <a:t>こうず</a:t>
              </a:r>
              <a:r>
                <a:rPr kumimoji="1" lang="ja-JP" altLang="en-US" sz="1400" dirty="0" err="1">
                  <a:solidFill>
                    <a:schemeClr val="bg1"/>
                  </a:solidFill>
                  <a:latin typeface="HGP創英角ｺﾞｼｯｸUB" panose="020B0900000000000000" pitchFamily="50" charset="-128"/>
                  <a:ea typeface="HGP創英角ｺﾞｼｯｸUB" panose="020B0900000000000000" pitchFamily="50" charset="-128"/>
                </a:rPr>
                <a:t>いさ</a:t>
              </a:r>
              <a:r>
                <a:rPr kumimoji="1" lang="ja-JP" altLang="en-US" sz="1400" dirty="0">
                  <a:solidFill>
                    <a:schemeClr val="bg1"/>
                  </a:solidFill>
                  <a:latin typeface="HGP創英角ｺﾞｼｯｸUB" panose="020B0900000000000000" pitchFamily="50" charset="-128"/>
                  <a:ea typeface="HGP創英角ｺﾞｼｯｸUB" panose="020B0900000000000000" pitchFamily="50" charset="-128"/>
                </a:rPr>
                <a:t>いがい</a:t>
              </a:r>
              <a:endParaRPr kumimoji="1" lang="en-US" altLang="ja-JP" sz="1400" dirty="0">
                <a:solidFill>
                  <a:schemeClr val="bg1"/>
                </a:solidFill>
                <a:latin typeface="HGP創英角ｺﾞｼｯｸUB" panose="020B0900000000000000" pitchFamily="50" charset="-128"/>
                <a:ea typeface="HGP創英角ｺﾞｼｯｸUB" panose="020B0900000000000000" pitchFamily="50" charset="-128"/>
              </a:endParaRPr>
            </a:p>
          </p:txBody>
        </p:sp>
      </p:grpSp>
      <p:sp>
        <p:nvSpPr>
          <p:cNvPr id="8" name="テキスト ボックス 7">
            <a:extLst>
              <a:ext uri="{FF2B5EF4-FFF2-40B4-BE49-F238E27FC236}">
                <a16:creationId xmlns:a16="http://schemas.microsoft.com/office/drawing/2014/main" id="{65758113-1952-89E1-A48C-94F921E562C7}"/>
              </a:ext>
            </a:extLst>
          </p:cNvPr>
          <p:cNvSpPr txBox="1"/>
          <p:nvPr/>
        </p:nvSpPr>
        <p:spPr>
          <a:xfrm>
            <a:off x="3001176" y="110675"/>
            <a:ext cx="5738628" cy="276999"/>
          </a:xfrm>
          <a:prstGeom prst="rect">
            <a:avLst/>
          </a:prstGeom>
          <a:noFill/>
        </p:spPr>
        <p:txBody>
          <a:bodyPr wrap="square" rtlCol="0">
            <a:spAutoFit/>
          </a:bodyPr>
          <a:lstStyle/>
          <a:p>
            <a:pPr marL="180000" indent="-144000"/>
            <a:r>
              <a:rPr kumimoji="1" lang="ja-JP" altLang="en-US" sz="1200" dirty="0">
                <a:solidFill>
                  <a:srgbClr val="FF0000"/>
                </a:solidFill>
                <a:latin typeface="小塚明朝 Pr6N R" panose="02020400000000000000" pitchFamily="18" charset="-128"/>
                <a:ea typeface="小塚明朝 Pr6N R" panose="02020400000000000000" pitchFamily="18" charset="-128"/>
              </a:rPr>
              <a:t>↓◆写真は地域の写真への差替えや枚数を増やすなど適宜編集してください。</a:t>
            </a:r>
          </a:p>
        </p:txBody>
      </p:sp>
      <p:sp>
        <p:nvSpPr>
          <p:cNvPr id="15" name="テキスト ボックス 14">
            <a:extLst>
              <a:ext uri="{FF2B5EF4-FFF2-40B4-BE49-F238E27FC236}">
                <a16:creationId xmlns:a16="http://schemas.microsoft.com/office/drawing/2014/main" id="{16E30BE4-FFD4-9515-A72A-8431AD093150}"/>
              </a:ext>
            </a:extLst>
          </p:cNvPr>
          <p:cNvSpPr txBox="1"/>
          <p:nvPr/>
        </p:nvSpPr>
        <p:spPr>
          <a:xfrm>
            <a:off x="6807956" y="517237"/>
            <a:ext cx="2091919" cy="492443"/>
          </a:xfrm>
          <a:prstGeom prst="rect">
            <a:avLst/>
          </a:prstGeom>
          <a:noFill/>
        </p:spPr>
        <p:txBody>
          <a:bodyPr wrap="none" lIns="0" tIns="0" rIns="0" bIns="0" rtlCol="0">
            <a:spAutoFit/>
          </a:bodyPr>
          <a:lstStyle/>
          <a:p>
            <a:pPr algn="r"/>
            <a:r>
              <a:rPr kumimoji="1" lang="ja-JP" altLang="en-US" b="1" dirty="0">
                <a:solidFill>
                  <a:schemeClr val="bg1"/>
                </a:solidFill>
                <a:effectLst>
                  <a:glow rad="127000">
                    <a:schemeClr val="tx1"/>
                  </a:glow>
                </a:effectLst>
                <a:latin typeface="Arial" panose="020B0604020202020204" pitchFamily="34" charset="0"/>
                <a:ea typeface="ＭＳ Ｐゴシック" panose="020B0600070205080204" pitchFamily="50" charset="-128"/>
                <a:cs typeface="Arial" panose="020B0604020202020204" pitchFamily="34" charset="0"/>
              </a:rPr>
              <a:t>令和元年東日本台風</a:t>
            </a:r>
            <a:endParaRPr kumimoji="1" lang="en-US" altLang="ja-JP" b="1" dirty="0">
              <a:solidFill>
                <a:schemeClr val="bg1"/>
              </a:solidFill>
              <a:effectLst>
                <a:glow rad="127000">
                  <a:schemeClr val="tx1"/>
                </a:glow>
              </a:effectLst>
              <a:latin typeface="Arial" panose="020B0604020202020204" pitchFamily="34" charset="0"/>
              <a:ea typeface="ＭＳ Ｐゴシック" panose="020B0600070205080204" pitchFamily="50" charset="-128"/>
              <a:cs typeface="Arial" panose="020B0604020202020204" pitchFamily="34" charset="0"/>
            </a:endParaRPr>
          </a:p>
          <a:p>
            <a:pPr algn="r"/>
            <a:r>
              <a:rPr kumimoji="1" lang="ja-JP" altLang="en-US" sz="1400" dirty="0">
                <a:solidFill>
                  <a:schemeClr val="bg1"/>
                </a:solidFill>
                <a:effectLst>
                  <a:glow rad="127000">
                    <a:schemeClr val="tx1"/>
                  </a:glow>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400" dirty="0">
                <a:solidFill>
                  <a:schemeClr val="bg1"/>
                </a:solidFill>
                <a:effectLst>
                  <a:glow rad="127000">
                    <a:schemeClr val="tx1"/>
                  </a:glow>
                </a:effectLst>
                <a:latin typeface="Arial" panose="020B0604020202020204" pitchFamily="34" charset="0"/>
                <a:ea typeface="ＭＳ Ｐゴシック" panose="020B0600070205080204" pitchFamily="50" charset="-128"/>
                <a:cs typeface="Arial" panose="020B0604020202020204" pitchFamily="34" charset="0"/>
              </a:rPr>
              <a:t>2019</a:t>
            </a:r>
            <a:r>
              <a:rPr kumimoji="1" lang="ja-JP" altLang="en-US" sz="1400" dirty="0">
                <a:solidFill>
                  <a:schemeClr val="bg1"/>
                </a:solidFill>
                <a:effectLst>
                  <a:glow rad="127000">
                    <a:schemeClr val="tx1"/>
                  </a:glow>
                </a:effectLst>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400" dirty="0">
                <a:solidFill>
                  <a:schemeClr val="bg1"/>
                </a:solidFill>
                <a:effectLst>
                  <a:glow rad="127000">
                    <a:schemeClr val="tx1"/>
                  </a:glow>
                </a:effectLst>
                <a:latin typeface="Arial" panose="020B0604020202020204" pitchFamily="34" charset="0"/>
                <a:ea typeface="ＭＳ Ｐゴシック" panose="020B0600070205080204" pitchFamily="50" charset="-128"/>
                <a:cs typeface="Arial" panose="020B0604020202020204" pitchFamily="34" charset="0"/>
              </a:rPr>
              <a:t>10</a:t>
            </a:r>
            <a:r>
              <a:rPr kumimoji="1" lang="ja-JP" altLang="en-US" sz="1400" dirty="0">
                <a:solidFill>
                  <a:schemeClr val="bg1"/>
                </a:solidFill>
                <a:effectLst>
                  <a:glow rad="127000">
                    <a:schemeClr val="tx1"/>
                  </a:glow>
                </a:effectLst>
                <a:latin typeface="Arial" panose="020B0604020202020204" pitchFamily="34" charset="0"/>
                <a:ea typeface="ＭＳ Ｐゴシック" panose="020B0600070205080204" pitchFamily="50" charset="-128"/>
                <a:cs typeface="Arial" panose="020B0604020202020204" pitchFamily="34" charset="0"/>
              </a:rPr>
              <a:t>月</a:t>
            </a:r>
            <a:r>
              <a:rPr kumimoji="1" lang="en-US" altLang="ja-JP" sz="1400" dirty="0">
                <a:solidFill>
                  <a:schemeClr val="bg1"/>
                </a:solidFill>
                <a:effectLst>
                  <a:glow rad="127000">
                    <a:schemeClr val="tx1"/>
                  </a:glow>
                </a:effectLst>
                <a:latin typeface="Arial" panose="020B0604020202020204" pitchFamily="34" charset="0"/>
                <a:ea typeface="ＭＳ Ｐゴシック" panose="020B0600070205080204" pitchFamily="50" charset="-128"/>
                <a:cs typeface="Arial" panose="020B0604020202020204" pitchFamily="34" charset="0"/>
              </a:rPr>
              <a:t>13</a:t>
            </a:r>
            <a:r>
              <a:rPr kumimoji="1" lang="ja-JP" altLang="en-US" sz="1400" dirty="0">
                <a:solidFill>
                  <a:schemeClr val="bg1"/>
                </a:solidFill>
                <a:effectLst>
                  <a:glow rad="127000">
                    <a:schemeClr val="tx1"/>
                  </a:glow>
                </a:effectLst>
                <a:latin typeface="Arial" panose="020B0604020202020204" pitchFamily="34" charset="0"/>
                <a:ea typeface="ＭＳ Ｐゴシック" panose="020B0600070205080204" pitchFamily="50" charset="-128"/>
                <a:cs typeface="Arial" panose="020B0604020202020204" pitchFamily="34" charset="0"/>
              </a:rPr>
              <a:t>日撮影）</a:t>
            </a:r>
          </a:p>
        </p:txBody>
      </p:sp>
      <p:sp>
        <p:nvSpPr>
          <p:cNvPr id="16" name="正方形/長方形 15">
            <a:extLst>
              <a:ext uri="{FF2B5EF4-FFF2-40B4-BE49-F238E27FC236}">
                <a16:creationId xmlns:a16="http://schemas.microsoft.com/office/drawing/2014/main" id="{19F31CA6-BC74-C346-00F1-7044AB26557B}"/>
              </a:ext>
            </a:extLst>
          </p:cNvPr>
          <p:cNvSpPr/>
          <p:nvPr/>
        </p:nvSpPr>
        <p:spPr>
          <a:xfrm>
            <a:off x="198319" y="6457890"/>
            <a:ext cx="1997663" cy="400110"/>
          </a:xfrm>
          <a:prstGeom prst="rect">
            <a:avLst/>
          </a:prstGeom>
        </p:spPr>
        <p:txBody>
          <a:bodyPr wrap="none">
            <a:spAutoFit/>
          </a:bodyPr>
          <a:lstStyle/>
          <a:p>
            <a:r>
              <a:rPr lang="ja-JP" altLang="en-US" sz="2000" dirty="0">
                <a:effectLst>
                  <a:glow rad="127000">
                    <a:schemeClr val="bg1"/>
                  </a:glow>
                </a:effectLst>
                <a:latin typeface="HGP創英角ｺﾞｼｯｸUB" panose="020B0900000000000000" pitchFamily="50" charset="-128"/>
                <a:ea typeface="HGP創英角ｺﾞｼｯｸUB" panose="020B0900000000000000" pitchFamily="50" charset="-128"/>
              </a:rPr>
              <a:t>群馬</a:t>
            </a:r>
            <a:r>
              <a:rPr lang="ja-JP" altLang="en-US" sz="1600" dirty="0">
                <a:effectLst>
                  <a:glow rad="127000">
                    <a:schemeClr val="bg1"/>
                  </a:glow>
                </a:effectLst>
                <a:latin typeface="HGP創英角ｺﾞｼｯｸUB" panose="020B0900000000000000" pitchFamily="50" charset="-128"/>
                <a:ea typeface="HGP創英角ｺﾞｼｯｸUB" panose="020B0900000000000000" pitchFamily="50" charset="-128"/>
              </a:rPr>
              <a:t>県 </a:t>
            </a:r>
            <a:r>
              <a:rPr lang="zh-TW" altLang="en-US" sz="2000" dirty="0">
                <a:effectLst>
                  <a:glow rad="127000">
                    <a:schemeClr val="bg1"/>
                  </a:glow>
                </a:effectLst>
                <a:latin typeface="HGP創英角ｺﾞｼｯｸUB" panose="020B0900000000000000" pitchFamily="50" charset="-128"/>
                <a:ea typeface="HGP創英角ｺﾞｼｯｸUB" panose="020B0900000000000000" pitchFamily="50" charset="-128"/>
              </a:rPr>
              <a:t>下仁田</a:t>
            </a:r>
            <a:r>
              <a:rPr lang="zh-TW" altLang="en-US" sz="1600" dirty="0">
                <a:effectLst>
                  <a:glow rad="127000">
                    <a:schemeClr val="bg1"/>
                  </a:glow>
                </a:effectLst>
                <a:latin typeface="HGP創英角ｺﾞｼｯｸUB" panose="020B0900000000000000" pitchFamily="50" charset="-128"/>
                <a:ea typeface="HGP創英角ｺﾞｼｯｸUB" panose="020B0900000000000000" pitchFamily="50" charset="-128"/>
              </a:rPr>
              <a:t>町</a:t>
            </a:r>
            <a:endParaRPr lang="ja-JP" altLang="en-US" sz="1600" dirty="0">
              <a:effectLst>
                <a:glow rad="127000">
                  <a:schemeClr val="bg1"/>
                </a:glow>
              </a:effectLst>
              <a:latin typeface="HGP創英角ｺﾞｼｯｸUB" panose="020B0900000000000000" pitchFamily="50" charset="-128"/>
              <a:ea typeface="HGP創英角ｺﾞｼｯｸUB" panose="020B0900000000000000" pitchFamily="50" charset="-128"/>
            </a:endParaRPr>
          </a:p>
        </p:txBody>
      </p:sp>
      <p:sp>
        <p:nvSpPr>
          <p:cNvPr id="18" name="正方形/長方形 17">
            <a:extLst>
              <a:ext uri="{FF2B5EF4-FFF2-40B4-BE49-F238E27FC236}">
                <a16:creationId xmlns:a16="http://schemas.microsoft.com/office/drawing/2014/main" id="{31F859D2-5787-8FBD-11FC-1F4D4FD601A4}"/>
              </a:ext>
            </a:extLst>
          </p:cNvPr>
          <p:cNvSpPr/>
          <p:nvPr/>
        </p:nvSpPr>
        <p:spPr>
          <a:xfrm>
            <a:off x="7910169" y="6612362"/>
            <a:ext cx="800219" cy="215444"/>
          </a:xfrm>
          <a:prstGeom prst="rect">
            <a:avLst/>
          </a:prstGeom>
        </p:spPr>
        <p:txBody>
          <a:bodyPr wrap="none">
            <a:spAutoFit/>
          </a:bodyPr>
          <a:lstStyle/>
          <a:p>
            <a:pPr algn="r"/>
            <a:r>
              <a:rPr lang="ja-JP" altLang="en-US" sz="800" dirty="0">
                <a:latin typeface="MS PGothic" panose="020B0600070205080204" pitchFamily="50" charset="-128"/>
                <a:ea typeface="MS PGothic" panose="020B0600070205080204" pitchFamily="50" charset="-128"/>
              </a:rPr>
              <a:t>写真｜群馬県</a:t>
            </a:r>
            <a:endParaRPr lang="en-US" altLang="ja-JP" sz="800" dirty="0">
              <a:latin typeface="MS PGothic" panose="020B0600070205080204" pitchFamily="50" charset="-128"/>
              <a:ea typeface="MS PGothic" panose="020B0600070205080204" pitchFamily="50" charset="-128"/>
            </a:endParaRPr>
          </a:p>
        </p:txBody>
      </p:sp>
      <p:sp>
        <p:nvSpPr>
          <p:cNvPr id="3" name="テキスト ボックス 2">
            <a:extLst>
              <a:ext uri="{FF2B5EF4-FFF2-40B4-BE49-F238E27FC236}">
                <a16:creationId xmlns:a16="http://schemas.microsoft.com/office/drawing/2014/main" id="{1D44BA60-0EDB-B757-9FE6-00E98C7A8BEC}"/>
              </a:ext>
            </a:extLst>
          </p:cNvPr>
          <p:cNvSpPr txBox="1"/>
          <p:nvPr/>
        </p:nvSpPr>
        <p:spPr>
          <a:xfrm>
            <a:off x="1012654" y="6400384"/>
            <a:ext cx="1080000" cy="215444"/>
          </a:xfrm>
          <a:prstGeom prst="rect">
            <a:avLst/>
          </a:prstGeom>
          <a:noFill/>
        </p:spPr>
        <p:txBody>
          <a:bodyPr wrap="square" rtlCol="0">
            <a:spAutoFit/>
          </a:bodyPr>
          <a:lstStyle/>
          <a:p>
            <a:pPr algn="dist"/>
            <a:r>
              <a:rPr kumimoji="1" lang="ja-JP" altLang="en-US" sz="800" dirty="0">
                <a:effectLst>
                  <a:glow rad="63500">
                    <a:schemeClr val="bg1"/>
                  </a:glow>
                </a:effectLst>
                <a:latin typeface="HGP創英角ｺﾞｼｯｸUB" panose="020B0900000000000000" pitchFamily="50" charset="-128"/>
                <a:ea typeface="HGP創英角ｺﾞｼｯｸUB" panose="020B0900000000000000" pitchFamily="50" charset="-128"/>
              </a:rPr>
              <a:t>しも　に　た </a:t>
            </a:r>
            <a:r>
              <a:rPr kumimoji="1" lang="ja-JP" altLang="en-US" sz="700" dirty="0">
                <a:effectLst>
                  <a:glow rad="63500">
                    <a:schemeClr val="bg1"/>
                  </a:glow>
                </a:effectLst>
                <a:latin typeface="HGP創英角ｺﾞｼｯｸUB" panose="020B0900000000000000" pitchFamily="50" charset="-128"/>
                <a:ea typeface="HGP創英角ｺﾞｼｯｸUB" panose="020B0900000000000000" pitchFamily="50" charset="-128"/>
              </a:rPr>
              <a:t>まち</a:t>
            </a:r>
            <a:endParaRPr kumimoji="1" lang="ja-JP" altLang="en-US" sz="800" dirty="0">
              <a:effectLst>
                <a:glow rad="63500">
                  <a:schemeClr val="bg1"/>
                </a:glow>
              </a:effectLst>
              <a:latin typeface="HGP創英角ｺﾞｼｯｸUB" panose="020B0900000000000000" pitchFamily="50" charset="-128"/>
              <a:ea typeface="HGP創英角ｺﾞｼｯｸUB" panose="020B0900000000000000" pitchFamily="50" charset="-128"/>
            </a:endParaRPr>
          </a:p>
        </p:txBody>
      </p:sp>
      <p:sp>
        <p:nvSpPr>
          <p:cNvPr id="6" name="テキスト ボックス 5">
            <a:extLst>
              <a:ext uri="{FF2B5EF4-FFF2-40B4-BE49-F238E27FC236}">
                <a16:creationId xmlns:a16="http://schemas.microsoft.com/office/drawing/2014/main" id="{03CC0B23-F58F-7C5A-ED4C-5D2A96D44C51}"/>
              </a:ext>
            </a:extLst>
          </p:cNvPr>
          <p:cNvSpPr txBox="1"/>
          <p:nvPr/>
        </p:nvSpPr>
        <p:spPr>
          <a:xfrm>
            <a:off x="214923" y="6399464"/>
            <a:ext cx="612000" cy="215444"/>
          </a:xfrm>
          <a:prstGeom prst="rect">
            <a:avLst/>
          </a:prstGeom>
          <a:noFill/>
        </p:spPr>
        <p:txBody>
          <a:bodyPr wrap="square" rtlCol="0">
            <a:spAutoFit/>
          </a:bodyPr>
          <a:lstStyle/>
          <a:p>
            <a:pPr algn="ctr"/>
            <a:r>
              <a:rPr kumimoji="1" lang="ja-JP" altLang="en-US" sz="800" dirty="0">
                <a:effectLst>
                  <a:glow rad="63500">
                    <a:schemeClr val="bg1"/>
                  </a:glow>
                </a:effectLst>
                <a:latin typeface="HGP創英角ｺﾞｼｯｸUB" panose="020B0900000000000000" pitchFamily="50" charset="-128"/>
                <a:ea typeface="HGP創英角ｺﾞｼｯｸUB" panose="020B0900000000000000" pitchFamily="50" charset="-128"/>
              </a:rPr>
              <a:t>ぐん　　ま</a:t>
            </a:r>
          </a:p>
        </p:txBody>
      </p:sp>
    </p:spTree>
    <p:extLst>
      <p:ext uri="{BB962C8B-B14F-4D97-AF65-F5344CB8AC3E}">
        <p14:creationId xmlns:p14="http://schemas.microsoft.com/office/powerpoint/2010/main" val="4963923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267F4514-CF56-622F-0845-500AEDB51BE6}"/>
              </a:ext>
            </a:extLst>
          </p:cNvPr>
          <p:cNvPicPr>
            <a:picLocks noChangeAspect="1"/>
          </p:cNvPicPr>
          <p:nvPr/>
        </p:nvPicPr>
        <p:blipFill rotWithShape="1">
          <a:blip r:embed="rId2"/>
          <a:srcRect l="5000" t="2193" r="5000" b="2193"/>
          <a:stretch/>
        </p:blipFill>
        <p:spPr>
          <a:xfrm>
            <a:off x="0" y="381000"/>
            <a:ext cx="9144000" cy="6096000"/>
          </a:xfrm>
          <a:prstGeom prst="rect">
            <a:avLst/>
          </a:prstGeom>
        </p:spPr>
      </p:pic>
      <p:sp>
        <p:nvSpPr>
          <p:cNvPr id="2" name="スライド番号プレースホルダー 1"/>
          <p:cNvSpPr>
            <a:spLocks noGrp="1"/>
          </p:cNvSpPr>
          <p:nvPr>
            <p:ph type="sldNum" sz="quarter" idx="12"/>
          </p:nvPr>
        </p:nvSpPr>
        <p:spPr/>
        <p:txBody>
          <a:bodyPr/>
          <a:lstStyle/>
          <a:p>
            <a:fld id="{24C545B7-4A76-41C6-A249-81AA962B1F89}" type="slidenum">
              <a:rPr kumimoji="1" lang="ja-JP" altLang="en-US" smtClean="0"/>
              <a:t>6</a:t>
            </a:fld>
            <a:endParaRPr kumimoji="1" lang="ja-JP" altLang="en-US"/>
          </a:p>
        </p:txBody>
      </p:sp>
      <p:grpSp>
        <p:nvGrpSpPr>
          <p:cNvPr id="14" name="グループ化 13"/>
          <p:cNvGrpSpPr/>
          <p:nvPr/>
        </p:nvGrpSpPr>
        <p:grpSpPr>
          <a:xfrm>
            <a:off x="185032" y="99327"/>
            <a:ext cx="2674839" cy="923108"/>
            <a:chOff x="185032" y="99327"/>
            <a:chExt cx="2674839" cy="923108"/>
          </a:xfrm>
        </p:grpSpPr>
        <p:grpSp>
          <p:nvGrpSpPr>
            <p:cNvPr id="10" name="グループ化 9"/>
            <p:cNvGrpSpPr/>
            <p:nvPr/>
          </p:nvGrpSpPr>
          <p:grpSpPr>
            <a:xfrm>
              <a:off x="185032" y="99327"/>
              <a:ext cx="2674839" cy="923108"/>
              <a:chOff x="5973269" y="1268379"/>
              <a:chExt cx="2674839" cy="923108"/>
            </a:xfrm>
          </p:grpSpPr>
          <p:sp>
            <p:nvSpPr>
              <p:cNvPr id="11" name="角丸四角形 10"/>
              <p:cNvSpPr/>
              <p:nvPr/>
            </p:nvSpPr>
            <p:spPr>
              <a:xfrm>
                <a:off x="5973269" y="1268379"/>
                <a:ext cx="2674839" cy="923108"/>
              </a:xfrm>
              <a:prstGeom prst="roundRect">
                <a:avLst/>
              </a:prstGeom>
              <a:solidFill>
                <a:srgbClr val="2B4E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6192433" y="1375990"/>
                <a:ext cx="2236510" cy="707886"/>
              </a:xfrm>
              <a:prstGeom prst="rect">
                <a:avLst/>
              </a:prstGeom>
              <a:noFill/>
            </p:spPr>
            <p:txBody>
              <a:bodyPr wrap="none" rtlCol="0">
                <a:spAutoFit/>
              </a:bodyPr>
              <a:lstStyle/>
              <a:p>
                <a:r>
                  <a:rPr kumimoji="1" lang="ja-JP" altLang="en-US" sz="4000" dirty="0">
                    <a:solidFill>
                      <a:schemeClr val="bg1"/>
                    </a:solidFill>
                    <a:latin typeface="HGP創英角ｺﾞｼｯｸUB" panose="020B0900000000000000" pitchFamily="50" charset="-128"/>
                    <a:ea typeface="HGP創英角ｺﾞｼｯｸUB" panose="020B0900000000000000" pitchFamily="50" charset="-128"/>
                  </a:rPr>
                  <a:t>洪水災害</a:t>
                </a:r>
              </a:p>
            </p:txBody>
          </p:sp>
        </p:grpSp>
        <p:sp>
          <p:nvSpPr>
            <p:cNvPr id="13" name="テキスト ボックス 12"/>
            <p:cNvSpPr txBox="1"/>
            <p:nvPr/>
          </p:nvSpPr>
          <p:spPr>
            <a:xfrm>
              <a:off x="545502" y="110675"/>
              <a:ext cx="1930998" cy="215444"/>
            </a:xfrm>
            <a:prstGeom prst="rect">
              <a:avLst/>
            </a:prstGeom>
            <a:noFill/>
          </p:spPr>
          <p:txBody>
            <a:bodyPr wrap="square" lIns="0" tIns="0" rIns="0" bIns="0" rtlCol="0" anchor="ctr" anchorCtr="0">
              <a:spAutoFit/>
            </a:bodyPr>
            <a:lstStyle/>
            <a:p>
              <a:pPr algn="dist"/>
              <a:r>
                <a:rPr kumimoji="1" lang="ja-JP" altLang="en-US" sz="1400" dirty="0">
                  <a:solidFill>
                    <a:schemeClr val="bg1"/>
                  </a:solidFill>
                  <a:latin typeface="HGP創英角ｺﾞｼｯｸUB" panose="020B0900000000000000" pitchFamily="50" charset="-128"/>
                  <a:ea typeface="HGP創英角ｺﾞｼｯｸUB" panose="020B0900000000000000" pitchFamily="50" charset="-128"/>
                </a:rPr>
                <a:t>こうず</a:t>
              </a:r>
              <a:r>
                <a:rPr kumimoji="1" lang="ja-JP" altLang="en-US" sz="1400" dirty="0" err="1">
                  <a:solidFill>
                    <a:schemeClr val="bg1"/>
                  </a:solidFill>
                  <a:latin typeface="HGP創英角ｺﾞｼｯｸUB" panose="020B0900000000000000" pitchFamily="50" charset="-128"/>
                  <a:ea typeface="HGP創英角ｺﾞｼｯｸUB" panose="020B0900000000000000" pitchFamily="50" charset="-128"/>
                </a:rPr>
                <a:t>いさ</a:t>
              </a:r>
              <a:r>
                <a:rPr kumimoji="1" lang="ja-JP" altLang="en-US" sz="1400" dirty="0">
                  <a:solidFill>
                    <a:schemeClr val="bg1"/>
                  </a:solidFill>
                  <a:latin typeface="HGP創英角ｺﾞｼｯｸUB" panose="020B0900000000000000" pitchFamily="50" charset="-128"/>
                  <a:ea typeface="HGP創英角ｺﾞｼｯｸUB" panose="020B0900000000000000" pitchFamily="50" charset="-128"/>
                </a:rPr>
                <a:t>いがい</a:t>
              </a:r>
              <a:endParaRPr kumimoji="1" lang="en-US" altLang="ja-JP" sz="1400" dirty="0">
                <a:solidFill>
                  <a:schemeClr val="bg1"/>
                </a:solidFill>
                <a:latin typeface="HGP創英角ｺﾞｼｯｸUB" panose="020B0900000000000000" pitchFamily="50" charset="-128"/>
                <a:ea typeface="HGP創英角ｺﾞｼｯｸUB" panose="020B0900000000000000" pitchFamily="50" charset="-128"/>
              </a:endParaRPr>
            </a:p>
          </p:txBody>
        </p:sp>
      </p:grpSp>
      <p:sp>
        <p:nvSpPr>
          <p:cNvPr id="8" name="テキスト ボックス 7">
            <a:extLst>
              <a:ext uri="{FF2B5EF4-FFF2-40B4-BE49-F238E27FC236}">
                <a16:creationId xmlns:a16="http://schemas.microsoft.com/office/drawing/2014/main" id="{65758113-1952-89E1-A48C-94F921E562C7}"/>
              </a:ext>
            </a:extLst>
          </p:cNvPr>
          <p:cNvSpPr txBox="1"/>
          <p:nvPr/>
        </p:nvSpPr>
        <p:spPr>
          <a:xfrm>
            <a:off x="3001176" y="110675"/>
            <a:ext cx="5738628" cy="276999"/>
          </a:xfrm>
          <a:prstGeom prst="rect">
            <a:avLst/>
          </a:prstGeom>
          <a:noFill/>
        </p:spPr>
        <p:txBody>
          <a:bodyPr wrap="square" rtlCol="0">
            <a:spAutoFit/>
          </a:bodyPr>
          <a:lstStyle/>
          <a:p>
            <a:pPr marL="180000" indent="-144000"/>
            <a:r>
              <a:rPr kumimoji="1" lang="ja-JP" altLang="en-US" sz="1200" dirty="0">
                <a:solidFill>
                  <a:srgbClr val="FF0000"/>
                </a:solidFill>
                <a:latin typeface="小塚明朝 Pr6N R" panose="02020400000000000000" pitchFamily="18" charset="-128"/>
                <a:ea typeface="小塚明朝 Pr6N R" panose="02020400000000000000" pitchFamily="18" charset="-128"/>
              </a:rPr>
              <a:t>↓◆写真は地域の写真への差替えや枚数を増やすなど適宜編集してください。</a:t>
            </a:r>
          </a:p>
        </p:txBody>
      </p:sp>
      <p:sp>
        <p:nvSpPr>
          <p:cNvPr id="15" name="テキスト ボックス 14">
            <a:extLst>
              <a:ext uri="{FF2B5EF4-FFF2-40B4-BE49-F238E27FC236}">
                <a16:creationId xmlns:a16="http://schemas.microsoft.com/office/drawing/2014/main" id="{16E30BE4-FFD4-9515-A72A-8431AD093150}"/>
              </a:ext>
            </a:extLst>
          </p:cNvPr>
          <p:cNvSpPr txBox="1"/>
          <p:nvPr/>
        </p:nvSpPr>
        <p:spPr>
          <a:xfrm>
            <a:off x="6807956" y="517237"/>
            <a:ext cx="2091919" cy="492443"/>
          </a:xfrm>
          <a:prstGeom prst="rect">
            <a:avLst/>
          </a:prstGeom>
          <a:noFill/>
        </p:spPr>
        <p:txBody>
          <a:bodyPr wrap="none" lIns="0" tIns="0" rIns="0" bIns="0" rtlCol="0">
            <a:spAutoFit/>
          </a:bodyPr>
          <a:lstStyle/>
          <a:p>
            <a:pPr algn="r"/>
            <a:r>
              <a:rPr kumimoji="1" lang="ja-JP" altLang="en-US" b="1" dirty="0">
                <a:solidFill>
                  <a:schemeClr val="bg1"/>
                </a:solidFill>
                <a:effectLst>
                  <a:glow rad="127000">
                    <a:schemeClr val="tx1"/>
                  </a:glow>
                </a:effectLst>
                <a:latin typeface="Arial" panose="020B0604020202020204" pitchFamily="34" charset="0"/>
                <a:ea typeface="ＭＳ Ｐゴシック" panose="020B0600070205080204" pitchFamily="50" charset="-128"/>
                <a:cs typeface="Arial" panose="020B0604020202020204" pitchFamily="34" charset="0"/>
              </a:rPr>
              <a:t>令和元年東日本台風</a:t>
            </a:r>
            <a:endParaRPr kumimoji="1" lang="en-US" altLang="ja-JP" b="1" dirty="0">
              <a:solidFill>
                <a:schemeClr val="bg1"/>
              </a:solidFill>
              <a:effectLst>
                <a:glow rad="127000">
                  <a:schemeClr val="tx1"/>
                </a:glow>
              </a:effectLst>
              <a:latin typeface="Arial" panose="020B0604020202020204" pitchFamily="34" charset="0"/>
              <a:ea typeface="ＭＳ Ｐゴシック" panose="020B0600070205080204" pitchFamily="50" charset="-128"/>
              <a:cs typeface="Arial" panose="020B0604020202020204" pitchFamily="34" charset="0"/>
            </a:endParaRPr>
          </a:p>
          <a:p>
            <a:pPr algn="r"/>
            <a:r>
              <a:rPr kumimoji="1" lang="ja-JP" altLang="en-US" sz="1400" dirty="0">
                <a:solidFill>
                  <a:schemeClr val="bg1"/>
                </a:solidFill>
                <a:effectLst>
                  <a:glow rad="127000">
                    <a:schemeClr val="tx1"/>
                  </a:glow>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400" dirty="0">
                <a:solidFill>
                  <a:schemeClr val="bg1"/>
                </a:solidFill>
                <a:effectLst>
                  <a:glow rad="127000">
                    <a:schemeClr val="tx1"/>
                  </a:glow>
                </a:effectLst>
                <a:latin typeface="Arial" panose="020B0604020202020204" pitchFamily="34" charset="0"/>
                <a:ea typeface="ＭＳ Ｐゴシック" panose="020B0600070205080204" pitchFamily="50" charset="-128"/>
                <a:cs typeface="Arial" panose="020B0604020202020204" pitchFamily="34" charset="0"/>
              </a:rPr>
              <a:t>2019</a:t>
            </a:r>
            <a:r>
              <a:rPr kumimoji="1" lang="ja-JP" altLang="en-US" sz="1400" dirty="0">
                <a:solidFill>
                  <a:schemeClr val="bg1"/>
                </a:solidFill>
                <a:effectLst>
                  <a:glow rad="127000">
                    <a:schemeClr val="tx1"/>
                  </a:glow>
                </a:effectLst>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400" dirty="0">
                <a:solidFill>
                  <a:schemeClr val="bg1"/>
                </a:solidFill>
                <a:effectLst>
                  <a:glow rad="127000">
                    <a:schemeClr val="tx1"/>
                  </a:glow>
                </a:effectLst>
                <a:latin typeface="Arial" panose="020B0604020202020204" pitchFamily="34" charset="0"/>
                <a:ea typeface="ＭＳ Ｐゴシック" panose="020B0600070205080204" pitchFamily="50" charset="-128"/>
                <a:cs typeface="Arial" panose="020B0604020202020204" pitchFamily="34" charset="0"/>
              </a:rPr>
              <a:t>10</a:t>
            </a:r>
            <a:r>
              <a:rPr kumimoji="1" lang="ja-JP" altLang="en-US" sz="1400" dirty="0">
                <a:solidFill>
                  <a:schemeClr val="bg1"/>
                </a:solidFill>
                <a:effectLst>
                  <a:glow rad="127000">
                    <a:schemeClr val="tx1"/>
                  </a:glow>
                </a:effectLst>
                <a:latin typeface="Arial" panose="020B0604020202020204" pitchFamily="34" charset="0"/>
                <a:ea typeface="ＭＳ Ｐゴシック" panose="020B0600070205080204" pitchFamily="50" charset="-128"/>
                <a:cs typeface="Arial" panose="020B0604020202020204" pitchFamily="34" charset="0"/>
              </a:rPr>
              <a:t>月</a:t>
            </a:r>
            <a:r>
              <a:rPr kumimoji="1" lang="en-US" altLang="ja-JP" sz="1400" dirty="0">
                <a:solidFill>
                  <a:schemeClr val="bg1"/>
                </a:solidFill>
                <a:effectLst>
                  <a:glow rad="127000">
                    <a:schemeClr val="tx1"/>
                  </a:glow>
                </a:effectLst>
                <a:latin typeface="Arial" panose="020B0604020202020204" pitchFamily="34" charset="0"/>
                <a:ea typeface="ＭＳ Ｐゴシック" panose="020B0600070205080204" pitchFamily="50" charset="-128"/>
                <a:cs typeface="Arial" panose="020B0604020202020204" pitchFamily="34" charset="0"/>
              </a:rPr>
              <a:t>13</a:t>
            </a:r>
            <a:r>
              <a:rPr kumimoji="1" lang="ja-JP" altLang="en-US" sz="1400" dirty="0">
                <a:solidFill>
                  <a:schemeClr val="bg1"/>
                </a:solidFill>
                <a:effectLst>
                  <a:glow rad="127000">
                    <a:schemeClr val="tx1"/>
                  </a:glow>
                </a:effectLst>
                <a:latin typeface="Arial" panose="020B0604020202020204" pitchFamily="34" charset="0"/>
                <a:ea typeface="ＭＳ Ｐゴシック" panose="020B0600070205080204" pitchFamily="50" charset="-128"/>
                <a:cs typeface="Arial" panose="020B0604020202020204" pitchFamily="34" charset="0"/>
              </a:rPr>
              <a:t>日撮影）</a:t>
            </a:r>
          </a:p>
        </p:txBody>
      </p:sp>
      <p:sp>
        <p:nvSpPr>
          <p:cNvPr id="16" name="正方形/長方形 15">
            <a:extLst>
              <a:ext uri="{FF2B5EF4-FFF2-40B4-BE49-F238E27FC236}">
                <a16:creationId xmlns:a16="http://schemas.microsoft.com/office/drawing/2014/main" id="{19F31CA6-BC74-C346-00F1-7044AB26557B}"/>
              </a:ext>
            </a:extLst>
          </p:cNvPr>
          <p:cNvSpPr/>
          <p:nvPr/>
        </p:nvSpPr>
        <p:spPr>
          <a:xfrm>
            <a:off x="198319" y="6457890"/>
            <a:ext cx="1689886" cy="400110"/>
          </a:xfrm>
          <a:prstGeom prst="rect">
            <a:avLst/>
          </a:prstGeom>
        </p:spPr>
        <p:txBody>
          <a:bodyPr wrap="none">
            <a:spAutoFit/>
          </a:bodyPr>
          <a:lstStyle/>
          <a:p>
            <a:r>
              <a:rPr lang="ja-JP" altLang="en-US" sz="2000" dirty="0">
                <a:effectLst>
                  <a:glow rad="127000">
                    <a:schemeClr val="bg1"/>
                  </a:glow>
                </a:effectLst>
                <a:latin typeface="HGP創英角ｺﾞｼｯｸUB" panose="020B0900000000000000" pitchFamily="50" charset="-128"/>
                <a:ea typeface="HGP創英角ｺﾞｼｯｸUB" panose="020B0900000000000000" pitchFamily="50" charset="-128"/>
              </a:rPr>
              <a:t>群馬</a:t>
            </a:r>
            <a:r>
              <a:rPr lang="ja-JP" altLang="en-US" sz="1600" dirty="0">
                <a:effectLst>
                  <a:glow rad="127000">
                    <a:schemeClr val="bg1"/>
                  </a:glow>
                </a:effectLst>
                <a:latin typeface="HGP創英角ｺﾞｼｯｸUB" panose="020B0900000000000000" pitchFamily="50" charset="-128"/>
                <a:ea typeface="HGP創英角ｺﾞｼｯｸUB" panose="020B0900000000000000" pitchFamily="50" charset="-128"/>
              </a:rPr>
              <a:t>県 </a:t>
            </a:r>
            <a:r>
              <a:rPr lang="ja-JP" altLang="en-US" sz="2000" dirty="0">
                <a:effectLst>
                  <a:glow rad="127000">
                    <a:schemeClr val="bg1"/>
                  </a:glow>
                </a:effectLst>
                <a:latin typeface="HGP創英角ｺﾞｼｯｸUB" panose="020B0900000000000000" pitchFamily="50" charset="-128"/>
                <a:ea typeface="HGP創英角ｺﾞｼｯｸUB" panose="020B0900000000000000" pitchFamily="50" charset="-128"/>
              </a:rPr>
              <a:t>太田</a:t>
            </a:r>
            <a:r>
              <a:rPr lang="ja-JP" altLang="en-US" sz="1600" dirty="0">
                <a:effectLst>
                  <a:glow rad="127000">
                    <a:schemeClr val="bg1"/>
                  </a:glow>
                </a:effectLst>
                <a:latin typeface="HGP創英角ｺﾞｼｯｸUB" panose="020B0900000000000000" pitchFamily="50" charset="-128"/>
                <a:ea typeface="HGP創英角ｺﾞｼｯｸUB" panose="020B0900000000000000" pitchFamily="50" charset="-128"/>
              </a:rPr>
              <a:t>市</a:t>
            </a:r>
          </a:p>
        </p:txBody>
      </p:sp>
      <p:sp>
        <p:nvSpPr>
          <p:cNvPr id="18" name="正方形/長方形 17">
            <a:extLst>
              <a:ext uri="{FF2B5EF4-FFF2-40B4-BE49-F238E27FC236}">
                <a16:creationId xmlns:a16="http://schemas.microsoft.com/office/drawing/2014/main" id="{31F859D2-5787-8FBD-11FC-1F4D4FD601A4}"/>
              </a:ext>
            </a:extLst>
          </p:cNvPr>
          <p:cNvSpPr/>
          <p:nvPr/>
        </p:nvSpPr>
        <p:spPr>
          <a:xfrm>
            <a:off x="7910169" y="6612362"/>
            <a:ext cx="800219" cy="215444"/>
          </a:xfrm>
          <a:prstGeom prst="rect">
            <a:avLst/>
          </a:prstGeom>
        </p:spPr>
        <p:txBody>
          <a:bodyPr wrap="none">
            <a:spAutoFit/>
          </a:bodyPr>
          <a:lstStyle/>
          <a:p>
            <a:pPr algn="r"/>
            <a:r>
              <a:rPr lang="ja-JP" altLang="en-US" sz="800" dirty="0">
                <a:latin typeface="MS PGothic" panose="020B0600070205080204" pitchFamily="50" charset="-128"/>
                <a:ea typeface="MS PGothic" panose="020B0600070205080204" pitchFamily="50" charset="-128"/>
              </a:rPr>
              <a:t>写真｜群馬県</a:t>
            </a:r>
            <a:endParaRPr lang="en-US" altLang="ja-JP" sz="800" dirty="0">
              <a:latin typeface="MS PGothic" panose="020B0600070205080204" pitchFamily="50" charset="-128"/>
              <a:ea typeface="MS PGothic" panose="020B0600070205080204" pitchFamily="50" charset="-128"/>
            </a:endParaRPr>
          </a:p>
        </p:txBody>
      </p:sp>
      <p:sp>
        <p:nvSpPr>
          <p:cNvPr id="4" name="テキスト ボックス 3">
            <a:extLst>
              <a:ext uri="{FF2B5EF4-FFF2-40B4-BE49-F238E27FC236}">
                <a16:creationId xmlns:a16="http://schemas.microsoft.com/office/drawing/2014/main" id="{11D79B4A-5D6A-6CBC-D07D-EA2FB0261ED3}"/>
              </a:ext>
            </a:extLst>
          </p:cNvPr>
          <p:cNvSpPr txBox="1"/>
          <p:nvPr/>
        </p:nvSpPr>
        <p:spPr>
          <a:xfrm>
            <a:off x="995987" y="6400384"/>
            <a:ext cx="612000" cy="215444"/>
          </a:xfrm>
          <a:prstGeom prst="rect">
            <a:avLst/>
          </a:prstGeom>
          <a:noFill/>
        </p:spPr>
        <p:txBody>
          <a:bodyPr wrap="square" rtlCol="0">
            <a:spAutoFit/>
          </a:bodyPr>
          <a:lstStyle/>
          <a:p>
            <a:pPr algn="ctr"/>
            <a:r>
              <a:rPr kumimoji="1" lang="ja-JP" altLang="en-US" sz="800" dirty="0">
                <a:effectLst>
                  <a:glow rad="63500">
                    <a:schemeClr val="bg1"/>
                  </a:glow>
                </a:effectLst>
                <a:latin typeface="HGP創英角ｺﾞｼｯｸUB" panose="020B0900000000000000" pitchFamily="50" charset="-128"/>
                <a:ea typeface="HGP創英角ｺﾞｼｯｸUB" panose="020B0900000000000000" pitchFamily="50" charset="-128"/>
              </a:rPr>
              <a:t>おお　 た</a:t>
            </a:r>
          </a:p>
        </p:txBody>
      </p:sp>
      <p:sp>
        <p:nvSpPr>
          <p:cNvPr id="5" name="テキスト ボックス 4">
            <a:extLst>
              <a:ext uri="{FF2B5EF4-FFF2-40B4-BE49-F238E27FC236}">
                <a16:creationId xmlns:a16="http://schemas.microsoft.com/office/drawing/2014/main" id="{559E199B-81CD-D0D5-6718-04398D20722A}"/>
              </a:ext>
            </a:extLst>
          </p:cNvPr>
          <p:cNvSpPr txBox="1"/>
          <p:nvPr/>
        </p:nvSpPr>
        <p:spPr>
          <a:xfrm>
            <a:off x="214923" y="6399464"/>
            <a:ext cx="612000" cy="215444"/>
          </a:xfrm>
          <a:prstGeom prst="rect">
            <a:avLst/>
          </a:prstGeom>
          <a:noFill/>
        </p:spPr>
        <p:txBody>
          <a:bodyPr wrap="square" rtlCol="0">
            <a:spAutoFit/>
          </a:bodyPr>
          <a:lstStyle/>
          <a:p>
            <a:pPr algn="ctr"/>
            <a:r>
              <a:rPr kumimoji="1" lang="ja-JP" altLang="en-US" sz="800" dirty="0">
                <a:effectLst>
                  <a:glow rad="63500">
                    <a:schemeClr val="bg1"/>
                  </a:glow>
                </a:effectLst>
                <a:latin typeface="HGP創英角ｺﾞｼｯｸUB" panose="020B0900000000000000" pitchFamily="50" charset="-128"/>
                <a:ea typeface="HGP創英角ｺﾞｼｯｸUB" panose="020B0900000000000000" pitchFamily="50" charset="-128"/>
              </a:rPr>
              <a:t>ぐん　　ま</a:t>
            </a:r>
          </a:p>
        </p:txBody>
      </p:sp>
    </p:spTree>
    <p:extLst>
      <p:ext uri="{BB962C8B-B14F-4D97-AF65-F5344CB8AC3E}">
        <p14:creationId xmlns:p14="http://schemas.microsoft.com/office/powerpoint/2010/main" val="2579945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BE447455-FB15-3710-506B-D5ABFF10070A}"/>
              </a:ext>
            </a:extLst>
          </p:cNvPr>
          <p:cNvPicPr>
            <a:picLocks noChangeAspect="1"/>
          </p:cNvPicPr>
          <p:nvPr/>
        </p:nvPicPr>
        <p:blipFill rotWithShape="1">
          <a:blip r:embed="rId2"/>
          <a:srcRect l="4916" t="4779" r="246" b="1675"/>
          <a:stretch/>
        </p:blipFill>
        <p:spPr>
          <a:xfrm>
            <a:off x="0" y="381000"/>
            <a:ext cx="9144000" cy="6096000"/>
          </a:xfrm>
          <a:prstGeom prst="rect">
            <a:avLst/>
          </a:prstGeom>
        </p:spPr>
      </p:pic>
      <p:sp>
        <p:nvSpPr>
          <p:cNvPr id="6" name="テキスト ボックス 5">
            <a:extLst>
              <a:ext uri="{FF2B5EF4-FFF2-40B4-BE49-F238E27FC236}">
                <a16:creationId xmlns:a16="http://schemas.microsoft.com/office/drawing/2014/main" id="{57B3B16D-E2CE-CE17-63B3-C07CFEB87C62}"/>
              </a:ext>
            </a:extLst>
          </p:cNvPr>
          <p:cNvSpPr txBox="1"/>
          <p:nvPr/>
        </p:nvSpPr>
        <p:spPr>
          <a:xfrm>
            <a:off x="6807956" y="517237"/>
            <a:ext cx="2091919" cy="492443"/>
          </a:xfrm>
          <a:prstGeom prst="rect">
            <a:avLst/>
          </a:prstGeom>
          <a:noFill/>
        </p:spPr>
        <p:txBody>
          <a:bodyPr wrap="none" lIns="0" tIns="0" rIns="0" bIns="0" rtlCol="0">
            <a:spAutoFit/>
          </a:bodyPr>
          <a:lstStyle/>
          <a:p>
            <a:pPr algn="r"/>
            <a:r>
              <a:rPr kumimoji="1" lang="ja-JP" altLang="en-US" b="1" dirty="0">
                <a:solidFill>
                  <a:schemeClr val="bg1"/>
                </a:solidFill>
                <a:effectLst>
                  <a:glow rad="127000">
                    <a:schemeClr val="tx1"/>
                  </a:glow>
                </a:effectLst>
                <a:latin typeface="Arial" panose="020B0604020202020204" pitchFamily="34" charset="0"/>
                <a:ea typeface="ＭＳ Ｐゴシック" panose="020B0600070205080204" pitchFamily="50" charset="-128"/>
                <a:cs typeface="Arial" panose="020B0604020202020204" pitchFamily="34" charset="0"/>
              </a:rPr>
              <a:t>令和元年東日本台風</a:t>
            </a:r>
            <a:endParaRPr kumimoji="1" lang="en-US" altLang="ja-JP" b="1" dirty="0">
              <a:solidFill>
                <a:schemeClr val="bg1"/>
              </a:solidFill>
              <a:effectLst>
                <a:glow rad="127000">
                  <a:schemeClr val="tx1"/>
                </a:glow>
              </a:effectLst>
              <a:latin typeface="Arial" panose="020B0604020202020204" pitchFamily="34" charset="0"/>
              <a:ea typeface="ＭＳ Ｐゴシック" panose="020B0600070205080204" pitchFamily="50" charset="-128"/>
              <a:cs typeface="Arial" panose="020B0604020202020204" pitchFamily="34" charset="0"/>
            </a:endParaRPr>
          </a:p>
          <a:p>
            <a:pPr algn="r"/>
            <a:r>
              <a:rPr kumimoji="1" lang="ja-JP" altLang="en-US" sz="1400" dirty="0">
                <a:solidFill>
                  <a:schemeClr val="bg1"/>
                </a:solidFill>
                <a:effectLst>
                  <a:glow rad="127000">
                    <a:schemeClr val="tx1"/>
                  </a:glow>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400" dirty="0">
                <a:solidFill>
                  <a:schemeClr val="bg1"/>
                </a:solidFill>
                <a:effectLst>
                  <a:glow rad="127000">
                    <a:schemeClr val="tx1"/>
                  </a:glow>
                </a:effectLst>
                <a:latin typeface="Arial" panose="020B0604020202020204" pitchFamily="34" charset="0"/>
                <a:ea typeface="ＭＳ Ｐゴシック" panose="020B0600070205080204" pitchFamily="50" charset="-128"/>
                <a:cs typeface="Arial" panose="020B0604020202020204" pitchFamily="34" charset="0"/>
              </a:rPr>
              <a:t>2019</a:t>
            </a:r>
            <a:r>
              <a:rPr kumimoji="1" lang="ja-JP" altLang="en-US" sz="1400" dirty="0">
                <a:solidFill>
                  <a:schemeClr val="bg1"/>
                </a:solidFill>
                <a:effectLst>
                  <a:glow rad="127000">
                    <a:schemeClr val="tx1"/>
                  </a:glow>
                </a:effectLst>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400" dirty="0">
                <a:solidFill>
                  <a:schemeClr val="bg1"/>
                </a:solidFill>
                <a:effectLst>
                  <a:glow rad="127000">
                    <a:schemeClr val="tx1"/>
                  </a:glow>
                </a:effectLst>
                <a:latin typeface="Arial" panose="020B0604020202020204" pitchFamily="34" charset="0"/>
                <a:ea typeface="ＭＳ Ｐゴシック" panose="020B0600070205080204" pitchFamily="50" charset="-128"/>
                <a:cs typeface="Arial" panose="020B0604020202020204" pitchFamily="34" charset="0"/>
              </a:rPr>
              <a:t>10</a:t>
            </a:r>
            <a:r>
              <a:rPr kumimoji="1" lang="ja-JP" altLang="en-US" sz="1400" dirty="0">
                <a:solidFill>
                  <a:schemeClr val="bg1"/>
                </a:solidFill>
                <a:effectLst>
                  <a:glow rad="127000">
                    <a:schemeClr val="tx1"/>
                  </a:glow>
                </a:effectLst>
                <a:latin typeface="Arial" panose="020B0604020202020204" pitchFamily="34" charset="0"/>
                <a:ea typeface="ＭＳ Ｐゴシック" panose="020B0600070205080204" pitchFamily="50" charset="-128"/>
                <a:cs typeface="Arial" panose="020B0604020202020204" pitchFamily="34" charset="0"/>
              </a:rPr>
              <a:t>月</a:t>
            </a:r>
            <a:r>
              <a:rPr kumimoji="1" lang="en-US" altLang="ja-JP" sz="1400" dirty="0">
                <a:solidFill>
                  <a:schemeClr val="bg1"/>
                </a:solidFill>
                <a:effectLst>
                  <a:glow rad="127000">
                    <a:schemeClr val="tx1"/>
                  </a:glow>
                </a:effectLst>
                <a:latin typeface="Arial" panose="020B0604020202020204" pitchFamily="34" charset="0"/>
                <a:ea typeface="ＭＳ Ｐゴシック" panose="020B0600070205080204" pitchFamily="50" charset="-128"/>
                <a:cs typeface="Arial" panose="020B0604020202020204" pitchFamily="34" charset="0"/>
              </a:rPr>
              <a:t>13</a:t>
            </a:r>
            <a:r>
              <a:rPr kumimoji="1" lang="ja-JP" altLang="en-US" sz="1400" dirty="0">
                <a:solidFill>
                  <a:schemeClr val="bg1"/>
                </a:solidFill>
                <a:effectLst>
                  <a:glow rad="127000">
                    <a:schemeClr val="tx1"/>
                  </a:glow>
                </a:effectLst>
                <a:latin typeface="Arial" panose="020B0604020202020204" pitchFamily="34" charset="0"/>
                <a:ea typeface="ＭＳ Ｐゴシック" panose="020B0600070205080204" pitchFamily="50" charset="-128"/>
                <a:cs typeface="Arial" panose="020B0604020202020204" pitchFamily="34" charset="0"/>
              </a:rPr>
              <a:t>日撮影）</a:t>
            </a:r>
          </a:p>
        </p:txBody>
      </p:sp>
      <p:sp>
        <p:nvSpPr>
          <p:cNvPr id="7" name="正方形/長方形 6">
            <a:extLst>
              <a:ext uri="{FF2B5EF4-FFF2-40B4-BE49-F238E27FC236}">
                <a16:creationId xmlns:a16="http://schemas.microsoft.com/office/drawing/2014/main" id="{7C6540B4-7F82-ED88-9F60-185327902FCD}"/>
              </a:ext>
            </a:extLst>
          </p:cNvPr>
          <p:cNvSpPr/>
          <p:nvPr/>
        </p:nvSpPr>
        <p:spPr>
          <a:xfrm>
            <a:off x="198319" y="6457890"/>
            <a:ext cx="2185214" cy="400110"/>
          </a:xfrm>
          <a:prstGeom prst="rect">
            <a:avLst/>
          </a:prstGeom>
        </p:spPr>
        <p:txBody>
          <a:bodyPr wrap="none">
            <a:spAutoFit/>
          </a:bodyPr>
          <a:lstStyle/>
          <a:p>
            <a:r>
              <a:rPr lang="ja-JP" altLang="en-US" sz="2000" dirty="0">
                <a:effectLst>
                  <a:glow rad="127000">
                    <a:schemeClr val="bg1"/>
                  </a:glow>
                </a:effectLst>
                <a:latin typeface="HGP創英角ｺﾞｼｯｸUB" panose="020B0900000000000000" pitchFamily="50" charset="-128"/>
                <a:ea typeface="HGP創英角ｺﾞｼｯｸUB" panose="020B0900000000000000" pitchFamily="50" charset="-128"/>
              </a:rPr>
              <a:t>群馬</a:t>
            </a:r>
            <a:r>
              <a:rPr lang="ja-JP" altLang="en-US" sz="1600" dirty="0">
                <a:effectLst>
                  <a:glow rad="127000">
                    <a:schemeClr val="bg1"/>
                  </a:glow>
                </a:effectLst>
                <a:latin typeface="HGP創英角ｺﾞｼｯｸUB" panose="020B0900000000000000" pitchFamily="50" charset="-128"/>
                <a:ea typeface="HGP創英角ｺﾞｼｯｸUB" panose="020B0900000000000000" pitchFamily="50" charset="-128"/>
              </a:rPr>
              <a:t>県</a:t>
            </a:r>
            <a:r>
              <a:rPr lang="ja-JP" altLang="en-US" sz="2000" dirty="0">
                <a:effectLst>
                  <a:glow rad="127000">
                    <a:schemeClr val="bg1"/>
                  </a:glow>
                </a:effectLst>
                <a:latin typeface="HGP創英角ｺﾞｼｯｸUB" panose="020B0900000000000000" pitchFamily="50" charset="-128"/>
                <a:ea typeface="HGP創英角ｺﾞｼｯｸUB" panose="020B0900000000000000" pitchFamily="50" charset="-128"/>
              </a:rPr>
              <a:t> 富岡</a:t>
            </a:r>
            <a:r>
              <a:rPr lang="ja-JP" altLang="en-US" sz="1600" dirty="0">
                <a:effectLst>
                  <a:glow rad="127000">
                    <a:schemeClr val="bg1"/>
                  </a:glow>
                </a:effectLst>
                <a:latin typeface="HGP創英角ｺﾞｼｯｸUB" panose="020B0900000000000000" pitchFamily="50" charset="-128"/>
                <a:ea typeface="HGP創英角ｺﾞｼｯｸUB" panose="020B0900000000000000" pitchFamily="50" charset="-128"/>
              </a:rPr>
              <a:t>市 内匠</a:t>
            </a:r>
          </a:p>
        </p:txBody>
      </p:sp>
      <p:sp>
        <p:nvSpPr>
          <p:cNvPr id="2" name="スライド番号プレースホルダー 1"/>
          <p:cNvSpPr>
            <a:spLocks noGrp="1"/>
          </p:cNvSpPr>
          <p:nvPr>
            <p:ph type="sldNum" sz="quarter" idx="12"/>
          </p:nvPr>
        </p:nvSpPr>
        <p:spPr/>
        <p:txBody>
          <a:bodyPr/>
          <a:lstStyle/>
          <a:p>
            <a:fld id="{24C545B7-4A76-41C6-A249-81AA962B1F89}" type="slidenum">
              <a:rPr kumimoji="1" lang="ja-JP" altLang="en-US" smtClean="0"/>
              <a:t>7</a:t>
            </a:fld>
            <a:endParaRPr kumimoji="1" lang="ja-JP" altLang="en-US"/>
          </a:p>
        </p:txBody>
      </p:sp>
      <p:grpSp>
        <p:nvGrpSpPr>
          <p:cNvPr id="13" name="グループ化 12"/>
          <p:cNvGrpSpPr/>
          <p:nvPr/>
        </p:nvGrpSpPr>
        <p:grpSpPr>
          <a:xfrm>
            <a:off x="184304" y="99327"/>
            <a:ext cx="2674800" cy="921600"/>
            <a:chOff x="5973269" y="4560971"/>
            <a:chExt cx="2674800" cy="921600"/>
          </a:xfrm>
        </p:grpSpPr>
        <p:sp>
          <p:nvSpPr>
            <p:cNvPr id="14" name="角丸四角形 13"/>
            <p:cNvSpPr/>
            <p:nvPr/>
          </p:nvSpPr>
          <p:spPr>
            <a:xfrm>
              <a:off x="5973269" y="4560971"/>
              <a:ext cx="2674800" cy="921600"/>
            </a:xfrm>
            <a:prstGeom prst="roundRect">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6192414" y="4667828"/>
              <a:ext cx="2236510" cy="707886"/>
            </a:xfrm>
            <a:prstGeom prst="rect">
              <a:avLst/>
            </a:prstGeom>
            <a:noFill/>
          </p:spPr>
          <p:txBody>
            <a:bodyPr wrap="none" rtlCol="0">
              <a:spAutoFit/>
            </a:bodyPr>
            <a:lstStyle/>
            <a:p>
              <a:r>
                <a:rPr kumimoji="1" lang="ja-JP" altLang="en-US" sz="4000" dirty="0">
                  <a:solidFill>
                    <a:schemeClr val="bg1"/>
                  </a:solidFill>
                  <a:latin typeface="HGP創英角ｺﾞｼｯｸUB" panose="020B0900000000000000" pitchFamily="50" charset="-128"/>
                  <a:ea typeface="HGP創英角ｺﾞｼｯｸUB" panose="020B0900000000000000" pitchFamily="50" charset="-128"/>
                </a:rPr>
                <a:t>土砂災害</a:t>
              </a:r>
            </a:p>
          </p:txBody>
        </p:sp>
      </p:grpSp>
      <p:sp>
        <p:nvSpPr>
          <p:cNvPr id="16" name="テキスト ボックス 15"/>
          <p:cNvSpPr txBox="1"/>
          <p:nvPr/>
        </p:nvSpPr>
        <p:spPr>
          <a:xfrm>
            <a:off x="671052" y="149311"/>
            <a:ext cx="1814972" cy="215444"/>
          </a:xfrm>
          <a:prstGeom prst="rect">
            <a:avLst/>
          </a:prstGeom>
          <a:noFill/>
        </p:spPr>
        <p:txBody>
          <a:bodyPr wrap="square" lIns="0" tIns="0" rIns="0" bIns="0" rtlCol="0" anchor="ctr" anchorCtr="0">
            <a:spAutoFit/>
          </a:bodyPr>
          <a:lstStyle/>
          <a:p>
            <a:pPr algn="dist"/>
            <a:r>
              <a:rPr kumimoji="1" lang="ja-JP" altLang="en-US" sz="1400" dirty="0">
                <a:solidFill>
                  <a:schemeClr val="bg1"/>
                </a:solidFill>
                <a:latin typeface="HGP創英角ｺﾞｼｯｸUB" panose="020B0900000000000000" pitchFamily="50" charset="-128"/>
                <a:ea typeface="HGP創英角ｺﾞｼｯｸUB" panose="020B0900000000000000" pitchFamily="50" charset="-128"/>
              </a:rPr>
              <a:t>ど</a:t>
            </a:r>
            <a:r>
              <a:rPr kumimoji="1" lang="ja-JP" altLang="en-US" sz="400" dirty="0">
                <a:solidFill>
                  <a:schemeClr val="bg1"/>
                </a:solidFill>
                <a:latin typeface="HGP創英角ｺﾞｼｯｸUB" panose="020B0900000000000000" pitchFamily="50" charset="-128"/>
                <a:ea typeface="HGP創英角ｺﾞｼｯｸUB" panose="020B0900000000000000" pitchFamily="50" charset="-128"/>
              </a:rPr>
              <a:t>　</a:t>
            </a:r>
            <a:r>
              <a:rPr kumimoji="1" lang="ja-JP" altLang="en-US" sz="1400" dirty="0">
                <a:solidFill>
                  <a:schemeClr val="bg1"/>
                </a:solidFill>
                <a:latin typeface="HGP創英角ｺﾞｼｯｸUB" panose="020B0900000000000000" pitchFamily="50" charset="-128"/>
                <a:ea typeface="HGP創英角ｺﾞｼｯｸUB" panose="020B0900000000000000" pitchFamily="50" charset="-128"/>
              </a:rPr>
              <a:t>しゃさいがい</a:t>
            </a:r>
          </a:p>
        </p:txBody>
      </p:sp>
      <p:sp>
        <p:nvSpPr>
          <p:cNvPr id="9" name="テキスト ボックス 8">
            <a:extLst>
              <a:ext uri="{FF2B5EF4-FFF2-40B4-BE49-F238E27FC236}">
                <a16:creationId xmlns:a16="http://schemas.microsoft.com/office/drawing/2014/main" id="{A42F984C-38B9-6298-215F-6F6520ADD6B6}"/>
              </a:ext>
            </a:extLst>
          </p:cNvPr>
          <p:cNvSpPr txBox="1"/>
          <p:nvPr/>
        </p:nvSpPr>
        <p:spPr>
          <a:xfrm>
            <a:off x="3001176" y="110675"/>
            <a:ext cx="5738628" cy="276999"/>
          </a:xfrm>
          <a:prstGeom prst="rect">
            <a:avLst/>
          </a:prstGeom>
          <a:noFill/>
        </p:spPr>
        <p:txBody>
          <a:bodyPr wrap="square" rtlCol="0">
            <a:spAutoFit/>
          </a:bodyPr>
          <a:lstStyle/>
          <a:p>
            <a:pPr marL="180000" indent="-144000"/>
            <a:r>
              <a:rPr kumimoji="1" lang="ja-JP" altLang="en-US" sz="1200" dirty="0">
                <a:solidFill>
                  <a:srgbClr val="FF0000"/>
                </a:solidFill>
                <a:latin typeface="小塚明朝 Pr6N R" panose="02020400000000000000" pitchFamily="18" charset="-128"/>
                <a:ea typeface="小塚明朝 Pr6N R" panose="02020400000000000000" pitchFamily="18" charset="-128"/>
              </a:rPr>
              <a:t>↓◆写真は地域の写真への差替えや枚数を増やすなど適宜編集してください。</a:t>
            </a:r>
          </a:p>
        </p:txBody>
      </p:sp>
      <p:sp>
        <p:nvSpPr>
          <p:cNvPr id="11" name="正方形/長方形 10">
            <a:extLst>
              <a:ext uri="{FF2B5EF4-FFF2-40B4-BE49-F238E27FC236}">
                <a16:creationId xmlns:a16="http://schemas.microsoft.com/office/drawing/2014/main" id="{DAEA9A46-8C13-BEBD-BF03-01A0E8457536}"/>
              </a:ext>
            </a:extLst>
          </p:cNvPr>
          <p:cNvSpPr/>
          <p:nvPr/>
        </p:nvSpPr>
        <p:spPr>
          <a:xfrm>
            <a:off x="7910169" y="6612362"/>
            <a:ext cx="800219" cy="215444"/>
          </a:xfrm>
          <a:prstGeom prst="rect">
            <a:avLst/>
          </a:prstGeom>
        </p:spPr>
        <p:txBody>
          <a:bodyPr wrap="none">
            <a:spAutoFit/>
          </a:bodyPr>
          <a:lstStyle/>
          <a:p>
            <a:pPr algn="r"/>
            <a:r>
              <a:rPr lang="ja-JP" altLang="en-US" sz="800" dirty="0">
                <a:latin typeface="MS PGothic" panose="020B0600070205080204" pitchFamily="50" charset="-128"/>
                <a:ea typeface="MS PGothic" panose="020B0600070205080204" pitchFamily="50" charset="-128"/>
              </a:rPr>
              <a:t>写真｜群馬県</a:t>
            </a:r>
            <a:endParaRPr lang="en-US" altLang="ja-JP" sz="800" dirty="0">
              <a:latin typeface="MS PGothic" panose="020B0600070205080204" pitchFamily="50" charset="-128"/>
              <a:ea typeface="MS PGothic" panose="020B0600070205080204" pitchFamily="50" charset="-128"/>
            </a:endParaRPr>
          </a:p>
        </p:txBody>
      </p:sp>
      <p:sp>
        <p:nvSpPr>
          <p:cNvPr id="4" name="テキスト ボックス 3">
            <a:extLst>
              <a:ext uri="{FF2B5EF4-FFF2-40B4-BE49-F238E27FC236}">
                <a16:creationId xmlns:a16="http://schemas.microsoft.com/office/drawing/2014/main" id="{590D1E62-B651-BAC9-19F9-6EE39159BEE0}"/>
              </a:ext>
            </a:extLst>
          </p:cNvPr>
          <p:cNvSpPr txBox="1"/>
          <p:nvPr/>
        </p:nvSpPr>
        <p:spPr>
          <a:xfrm>
            <a:off x="1851265" y="6433205"/>
            <a:ext cx="432000" cy="200055"/>
          </a:xfrm>
          <a:prstGeom prst="rect">
            <a:avLst/>
          </a:prstGeom>
          <a:noFill/>
        </p:spPr>
        <p:txBody>
          <a:bodyPr wrap="square" rtlCol="0">
            <a:spAutoFit/>
          </a:bodyPr>
          <a:lstStyle/>
          <a:p>
            <a:pPr algn="ctr"/>
            <a:r>
              <a:rPr kumimoji="1" lang="ja-JP" altLang="en-US" sz="700" dirty="0">
                <a:effectLst>
                  <a:glow rad="63500">
                    <a:schemeClr val="bg1"/>
                  </a:glow>
                </a:effectLst>
                <a:latin typeface="HGP創英角ｺﾞｼｯｸUB" panose="020B0900000000000000" pitchFamily="50" charset="-128"/>
                <a:ea typeface="HGP創英角ｺﾞｼｯｸUB" panose="020B0900000000000000" pitchFamily="50" charset="-128"/>
              </a:rPr>
              <a:t>たくみ</a:t>
            </a:r>
          </a:p>
        </p:txBody>
      </p:sp>
      <p:sp>
        <p:nvSpPr>
          <p:cNvPr id="5" name="テキスト ボックス 4">
            <a:extLst>
              <a:ext uri="{FF2B5EF4-FFF2-40B4-BE49-F238E27FC236}">
                <a16:creationId xmlns:a16="http://schemas.microsoft.com/office/drawing/2014/main" id="{210F01F0-E0BA-69F3-0972-E25BA8E1AB88}"/>
              </a:ext>
            </a:extLst>
          </p:cNvPr>
          <p:cNvSpPr txBox="1"/>
          <p:nvPr/>
        </p:nvSpPr>
        <p:spPr>
          <a:xfrm>
            <a:off x="1019806" y="6394702"/>
            <a:ext cx="648000" cy="215444"/>
          </a:xfrm>
          <a:prstGeom prst="rect">
            <a:avLst/>
          </a:prstGeom>
          <a:noFill/>
        </p:spPr>
        <p:txBody>
          <a:bodyPr wrap="square" rtlCol="0">
            <a:spAutoFit/>
          </a:bodyPr>
          <a:lstStyle/>
          <a:p>
            <a:pPr algn="ctr"/>
            <a:r>
              <a:rPr kumimoji="1" lang="ja-JP" altLang="en-US" sz="800" dirty="0">
                <a:effectLst>
                  <a:glow rad="63500">
                    <a:schemeClr val="bg1"/>
                  </a:glow>
                </a:effectLst>
                <a:latin typeface="HGP創英角ｺﾞｼｯｸUB" panose="020B0900000000000000" pitchFamily="50" charset="-128"/>
                <a:ea typeface="HGP創英角ｺﾞｼｯｸUB" panose="020B0900000000000000" pitchFamily="50" charset="-128"/>
              </a:rPr>
              <a:t>とみ　おか</a:t>
            </a:r>
          </a:p>
        </p:txBody>
      </p:sp>
      <p:sp>
        <p:nvSpPr>
          <p:cNvPr id="8" name="テキスト ボックス 7">
            <a:extLst>
              <a:ext uri="{FF2B5EF4-FFF2-40B4-BE49-F238E27FC236}">
                <a16:creationId xmlns:a16="http://schemas.microsoft.com/office/drawing/2014/main" id="{642C299A-600F-A205-D783-22D133C6DDCB}"/>
              </a:ext>
            </a:extLst>
          </p:cNvPr>
          <p:cNvSpPr txBox="1"/>
          <p:nvPr/>
        </p:nvSpPr>
        <p:spPr>
          <a:xfrm>
            <a:off x="214923" y="6394702"/>
            <a:ext cx="612000" cy="215444"/>
          </a:xfrm>
          <a:prstGeom prst="rect">
            <a:avLst/>
          </a:prstGeom>
          <a:noFill/>
        </p:spPr>
        <p:txBody>
          <a:bodyPr wrap="square" rtlCol="0">
            <a:spAutoFit/>
          </a:bodyPr>
          <a:lstStyle/>
          <a:p>
            <a:pPr algn="ctr"/>
            <a:r>
              <a:rPr kumimoji="1" lang="ja-JP" altLang="en-US" sz="800" dirty="0">
                <a:effectLst>
                  <a:glow rad="63500">
                    <a:schemeClr val="bg1"/>
                  </a:glow>
                </a:effectLst>
                <a:latin typeface="HGP創英角ｺﾞｼｯｸUB" panose="020B0900000000000000" pitchFamily="50" charset="-128"/>
                <a:ea typeface="HGP創英角ｺﾞｼｯｸUB" panose="020B0900000000000000" pitchFamily="50" charset="-128"/>
              </a:rPr>
              <a:t>ぐん　　ま</a:t>
            </a:r>
          </a:p>
        </p:txBody>
      </p:sp>
    </p:spTree>
    <p:extLst>
      <p:ext uri="{BB962C8B-B14F-4D97-AF65-F5344CB8AC3E}">
        <p14:creationId xmlns:p14="http://schemas.microsoft.com/office/powerpoint/2010/main" val="1047596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09F1E16C-5611-DD64-FCA5-F9ED8F0CB1A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840789"/>
            <a:ext cx="9144000" cy="5645769"/>
          </a:xfrm>
          <a:prstGeom prst="rect">
            <a:avLst/>
          </a:prstGeom>
        </p:spPr>
      </p:pic>
      <p:sp>
        <p:nvSpPr>
          <p:cNvPr id="6" name="テキスト ボックス 5">
            <a:extLst>
              <a:ext uri="{FF2B5EF4-FFF2-40B4-BE49-F238E27FC236}">
                <a16:creationId xmlns:a16="http://schemas.microsoft.com/office/drawing/2014/main" id="{57B3B16D-E2CE-CE17-63B3-C07CFEB87C62}"/>
              </a:ext>
            </a:extLst>
          </p:cNvPr>
          <p:cNvSpPr txBox="1"/>
          <p:nvPr/>
        </p:nvSpPr>
        <p:spPr>
          <a:xfrm>
            <a:off x="6807956" y="517237"/>
            <a:ext cx="2091919" cy="492443"/>
          </a:xfrm>
          <a:prstGeom prst="rect">
            <a:avLst/>
          </a:prstGeom>
          <a:noFill/>
        </p:spPr>
        <p:txBody>
          <a:bodyPr wrap="none" lIns="0" tIns="0" rIns="0" bIns="0" rtlCol="0">
            <a:spAutoFit/>
          </a:bodyPr>
          <a:lstStyle/>
          <a:p>
            <a:pPr algn="r"/>
            <a:r>
              <a:rPr kumimoji="1" lang="ja-JP" altLang="en-US" b="1" dirty="0">
                <a:solidFill>
                  <a:schemeClr val="bg1"/>
                </a:solidFill>
                <a:effectLst>
                  <a:glow rad="127000">
                    <a:schemeClr val="tx1"/>
                  </a:glow>
                </a:effectLst>
                <a:latin typeface="Arial" panose="020B0604020202020204" pitchFamily="34" charset="0"/>
                <a:ea typeface="ＭＳ Ｐゴシック" panose="020B0600070205080204" pitchFamily="50" charset="-128"/>
                <a:cs typeface="Arial" panose="020B0604020202020204" pitchFamily="34" charset="0"/>
              </a:rPr>
              <a:t>令和元年東日本台風</a:t>
            </a:r>
            <a:endParaRPr kumimoji="1" lang="en-US" altLang="ja-JP" b="1" dirty="0">
              <a:solidFill>
                <a:schemeClr val="bg1"/>
              </a:solidFill>
              <a:effectLst>
                <a:glow rad="127000">
                  <a:schemeClr val="tx1"/>
                </a:glow>
              </a:effectLst>
              <a:latin typeface="Arial" panose="020B0604020202020204" pitchFamily="34" charset="0"/>
              <a:ea typeface="ＭＳ Ｐゴシック" panose="020B0600070205080204" pitchFamily="50" charset="-128"/>
              <a:cs typeface="Arial" panose="020B0604020202020204" pitchFamily="34" charset="0"/>
            </a:endParaRPr>
          </a:p>
          <a:p>
            <a:pPr algn="r"/>
            <a:r>
              <a:rPr kumimoji="1" lang="ja-JP" altLang="en-US" sz="1400" dirty="0">
                <a:solidFill>
                  <a:schemeClr val="bg1"/>
                </a:solidFill>
                <a:effectLst>
                  <a:glow rad="127000">
                    <a:schemeClr val="tx1"/>
                  </a:glow>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400" dirty="0">
                <a:solidFill>
                  <a:schemeClr val="bg1"/>
                </a:solidFill>
                <a:effectLst>
                  <a:glow rad="127000">
                    <a:schemeClr val="tx1"/>
                  </a:glow>
                </a:effectLst>
                <a:latin typeface="Arial" panose="020B0604020202020204" pitchFamily="34" charset="0"/>
                <a:ea typeface="ＭＳ Ｐゴシック" panose="020B0600070205080204" pitchFamily="50" charset="-128"/>
                <a:cs typeface="Arial" panose="020B0604020202020204" pitchFamily="34" charset="0"/>
              </a:rPr>
              <a:t>2019</a:t>
            </a:r>
            <a:r>
              <a:rPr kumimoji="1" lang="ja-JP" altLang="en-US" sz="1400" dirty="0">
                <a:solidFill>
                  <a:schemeClr val="bg1"/>
                </a:solidFill>
                <a:effectLst>
                  <a:glow rad="127000">
                    <a:schemeClr val="tx1"/>
                  </a:glow>
                </a:effectLst>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400" dirty="0">
                <a:solidFill>
                  <a:schemeClr val="bg1"/>
                </a:solidFill>
                <a:effectLst>
                  <a:glow rad="127000">
                    <a:schemeClr val="tx1"/>
                  </a:glow>
                </a:effectLst>
                <a:latin typeface="Arial" panose="020B0604020202020204" pitchFamily="34" charset="0"/>
                <a:ea typeface="ＭＳ Ｐゴシック" panose="020B0600070205080204" pitchFamily="50" charset="-128"/>
                <a:cs typeface="Arial" panose="020B0604020202020204" pitchFamily="34" charset="0"/>
              </a:rPr>
              <a:t>10</a:t>
            </a:r>
            <a:r>
              <a:rPr kumimoji="1" lang="ja-JP" altLang="en-US" sz="1400" dirty="0">
                <a:solidFill>
                  <a:schemeClr val="bg1"/>
                </a:solidFill>
                <a:effectLst>
                  <a:glow rad="127000">
                    <a:schemeClr val="tx1"/>
                  </a:glow>
                </a:effectLst>
                <a:latin typeface="Arial" panose="020B0604020202020204" pitchFamily="34" charset="0"/>
                <a:ea typeface="ＭＳ Ｐゴシック" panose="020B0600070205080204" pitchFamily="50" charset="-128"/>
                <a:cs typeface="Arial" panose="020B0604020202020204" pitchFamily="34" charset="0"/>
              </a:rPr>
              <a:t>月</a:t>
            </a:r>
            <a:r>
              <a:rPr kumimoji="1" lang="en-US" altLang="ja-JP" sz="1400" dirty="0">
                <a:solidFill>
                  <a:schemeClr val="bg1"/>
                </a:solidFill>
                <a:effectLst>
                  <a:glow rad="127000">
                    <a:schemeClr val="tx1"/>
                  </a:glow>
                </a:effectLst>
                <a:latin typeface="Arial" panose="020B0604020202020204" pitchFamily="34" charset="0"/>
                <a:ea typeface="ＭＳ Ｐゴシック" panose="020B0600070205080204" pitchFamily="50" charset="-128"/>
                <a:cs typeface="Arial" panose="020B0604020202020204" pitchFamily="34" charset="0"/>
              </a:rPr>
              <a:t>13</a:t>
            </a:r>
            <a:r>
              <a:rPr kumimoji="1" lang="ja-JP" altLang="en-US" sz="1400" dirty="0">
                <a:solidFill>
                  <a:schemeClr val="bg1"/>
                </a:solidFill>
                <a:effectLst>
                  <a:glow rad="127000">
                    <a:schemeClr val="tx1"/>
                  </a:glow>
                </a:effectLst>
                <a:latin typeface="Arial" panose="020B0604020202020204" pitchFamily="34" charset="0"/>
                <a:ea typeface="ＭＳ Ｐゴシック" panose="020B0600070205080204" pitchFamily="50" charset="-128"/>
                <a:cs typeface="Arial" panose="020B0604020202020204" pitchFamily="34" charset="0"/>
              </a:rPr>
              <a:t>日撮影）</a:t>
            </a:r>
          </a:p>
        </p:txBody>
      </p:sp>
      <p:sp>
        <p:nvSpPr>
          <p:cNvPr id="7" name="正方形/長方形 6">
            <a:extLst>
              <a:ext uri="{FF2B5EF4-FFF2-40B4-BE49-F238E27FC236}">
                <a16:creationId xmlns:a16="http://schemas.microsoft.com/office/drawing/2014/main" id="{7C6540B4-7F82-ED88-9F60-185327902FCD}"/>
              </a:ext>
            </a:extLst>
          </p:cNvPr>
          <p:cNvSpPr/>
          <p:nvPr/>
        </p:nvSpPr>
        <p:spPr>
          <a:xfrm>
            <a:off x="198319" y="6457890"/>
            <a:ext cx="3262432" cy="400110"/>
          </a:xfrm>
          <a:prstGeom prst="rect">
            <a:avLst/>
          </a:prstGeom>
        </p:spPr>
        <p:txBody>
          <a:bodyPr wrap="none">
            <a:spAutoFit/>
          </a:bodyPr>
          <a:lstStyle/>
          <a:p>
            <a:r>
              <a:rPr lang="ja-JP" altLang="en-US" sz="2000" dirty="0">
                <a:effectLst>
                  <a:glow rad="127000">
                    <a:schemeClr val="bg1"/>
                  </a:glow>
                </a:effectLst>
                <a:latin typeface="HGP創英角ｺﾞｼｯｸUB" panose="020B0900000000000000" pitchFamily="50" charset="-128"/>
                <a:ea typeface="HGP創英角ｺﾞｼｯｸUB" panose="020B0900000000000000" pitchFamily="50" charset="-128"/>
              </a:rPr>
              <a:t>群馬</a:t>
            </a:r>
            <a:r>
              <a:rPr lang="ja-JP" altLang="en-US" sz="1600" dirty="0">
                <a:effectLst>
                  <a:glow rad="127000">
                    <a:schemeClr val="bg1"/>
                  </a:glow>
                </a:effectLst>
                <a:latin typeface="HGP創英角ｺﾞｼｯｸUB" panose="020B0900000000000000" pitchFamily="50" charset="-128"/>
                <a:ea typeface="HGP創英角ｺﾞｼｯｸUB" panose="020B0900000000000000" pitchFamily="50" charset="-128"/>
              </a:rPr>
              <a:t>県</a:t>
            </a:r>
            <a:r>
              <a:rPr lang="ja-JP" altLang="en-US" sz="2000" dirty="0">
                <a:effectLst>
                  <a:glow rad="127000">
                    <a:schemeClr val="bg1"/>
                  </a:glow>
                </a:effectLst>
                <a:latin typeface="HGP創英角ｺﾞｼｯｸUB" panose="020B0900000000000000" pitchFamily="50" charset="-128"/>
                <a:ea typeface="HGP創英角ｺﾞｼｯｸUB" panose="020B0900000000000000" pitchFamily="50" charset="-128"/>
              </a:rPr>
              <a:t> 下仁田</a:t>
            </a:r>
            <a:r>
              <a:rPr lang="ja-JP" altLang="en-US" sz="1600" dirty="0">
                <a:effectLst>
                  <a:glow rad="127000">
                    <a:schemeClr val="bg1"/>
                  </a:glow>
                </a:effectLst>
                <a:latin typeface="HGP創英角ｺﾞｼｯｸUB" panose="020B0900000000000000" pitchFamily="50" charset="-128"/>
                <a:ea typeface="HGP創英角ｺﾞｼｯｸUB" panose="020B0900000000000000" pitchFamily="50" charset="-128"/>
              </a:rPr>
              <a:t>町 </a:t>
            </a:r>
            <a:r>
              <a:rPr lang="zh-CN" altLang="en-US" sz="1600" dirty="0">
                <a:effectLst>
                  <a:glow rad="127000">
                    <a:schemeClr val="bg1"/>
                  </a:glow>
                </a:effectLst>
                <a:latin typeface="HGP創英角ｺﾞｼｯｸUB" panose="020B0900000000000000" pitchFamily="50" charset="-128"/>
                <a:ea typeface="HGP創英角ｺﾞｼｯｸUB" panose="020B0900000000000000" pitchFamily="50" charset="-128"/>
              </a:rPr>
              <a:t>大字吉崎森下</a:t>
            </a:r>
          </a:p>
        </p:txBody>
      </p:sp>
      <p:sp>
        <p:nvSpPr>
          <p:cNvPr id="2" name="スライド番号プレースホルダー 1"/>
          <p:cNvSpPr>
            <a:spLocks noGrp="1"/>
          </p:cNvSpPr>
          <p:nvPr>
            <p:ph type="sldNum" sz="quarter" idx="12"/>
          </p:nvPr>
        </p:nvSpPr>
        <p:spPr/>
        <p:txBody>
          <a:bodyPr/>
          <a:lstStyle/>
          <a:p>
            <a:fld id="{24C545B7-4A76-41C6-A249-81AA962B1F89}" type="slidenum">
              <a:rPr kumimoji="1" lang="ja-JP" altLang="en-US" smtClean="0"/>
              <a:t>8</a:t>
            </a:fld>
            <a:endParaRPr kumimoji="1" lang="ja-JP" altLang="en-US"/>
          </a:p>
        </p:txBody>
      </p:sp>
      <p:grpSp>
        <p:nvGrpSpPr>
          <p:cNvPr id="13" name="グループ化 12"/>
          <p:cNvGrpSpPr/>
          <p:nvPr/>
        </p:nvGrpSpPr>
        <p:grpSpPr>
          <a:xfrm>
            <a:off x="184304" y="99327"/>
            <a:ext cx="2674800" cy="921600"/>
            <a:chOff x="5973269" y="4560971"/>
            <a:chExt cx="2674800" cy="921600"/>
          </a:xfrm>
        </p:grpSpPr>
        <p:sp>
          <p:nvSpPr>
            <p:cNvPr id="14" name="角丸四角形 13"/>
            <p:cNvSpPr/>
            <p:nvPr/>
          </p:nvSpPr>
          <p:spPr>
            <a:xfrm>
              <a:off x="5973269" y="4560971"/>
              <a:ext cx="2674800" cy="921600"/>
            </a:xfrm>
            <a:prstGeom prst="roundRect">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6192414" y="4667828"/>
              <a:ext cx="2236510" cy="707886"/>
            </a:xfrm>
            <a:prstGeom prst="rect">
              <a:avLst/>
            </a:prstGeom>
            <a:noFill/>
          </p:spPr>
          <p:txBody>
            <a:bodyPr wrap="none" rtlCol="0">
              <a:spAutoFit/>
            </a:bodyPr>
            <a:lstStyle/>
            <a:p>
              <a:r>
                <a:rPr kumimoji="1" lang="ja-JP" altLang="en-US" sz="4000" dirty="0">
                  <a:solidFill>
                    <a:schemeClr val="bg1"/>
                  </a:solidFill>
                  <a:latin typeface="HGP創英角ｺﾞｼｯｸUB" panose="020B0900000000000000" pitchFamily="50" charset="-128"/>
                  <a:ea typeface="HGP創英角ｺﾞｼｯｸUB" panose="020B0900000000000000" pitchFamily="50" charset="-128"/>
                </a:rPr>
                <a:t>土砂災害</a:t>
              </a:r>
            </a:p>
          </p:txBody>
        </p:sp>
      </p:grpSp>
      <p:sp>
        <p:nvSpPr>
          <p:cNvPr id="16" name="テキスト ボックス 15"/>
          <p:cNvSpPr txBox="1"/>
          <p:nvPr/>
        </p:nvSpPr>
        <p:spPr>
          <a:xfrm>
            <a:off x="671052" y="149311"/>
            <a:ext cx="1814972" cy="215444"/>
          </a:xfrm>
          <a:prstGeom prst="rect">
            <a:avLst/>
          </a:prstGeom>
          <a:noFill/>
        </p:spPr>
        <p:txBody>
          <a:bodyPr wrap="square" lIns="0" tIns="0" rIns="0" bIns="0" rtlCol="0" anchor="ctr" anchorCtr="0">
            <a:spAutoFit/>
          </a:bodyPr>
          <a:lstStyle/>
          <a:p>
            <a:pPr algn="dist"/>
            <a:r>
              <a:rPr kumimoji="1" lang="ja-JP" altLang="en-US" sz="1400" dirty="0">
                <a:solidFill>
                  <a:schemeClr val="bg1"/>
                </a:solidFill>
                <a:latin typeface="HGP創英角ｺﾞｼｯｸUB" panose="020B0900000000000000" pitchFamily="50" charset="-128"/>
                <a:ea typeface="HGP創英角ｺﾞｼｯｸUB" panose="020B0900000000000000" pitchFamily="50" charset="-128"/>
              </a:rPr>
              <a:t>ど</a:t>
            </a:r>
            <a:r>
              <a:rPr kumimoji="1" lang="ja-JP" altLang="en-US" sz="400" dirty="0">
                <a:solidFill>
                  <a:schemeClr val="bg1"/>
                </a:solidFill>
                <a:latin typeface="HGP創英角ｺﾞｼｯｸUB" panose="020B0900000000000000" pitchFamily="50" charset="-128"/>
                <a:ea typeface="HGP創英角ｺﾞｼｯｸUB" panose="020B0900000000000000" pitchFamily="50" charset="-128"/>
              </a:rPr>
              <a:t>　</a:t>
            </a:r>
            <a:r>
              <a:rPr kumimoji="1" lang="ja-JP" altLang="en-US" sz="1400" dirty="0">
                <a:solidFill>
                  <a:schemeClr val="bg1"/>
                </a:solidFill>
                <a:latin typeface="HGP創英角ｺﾞｼｯｸUB" panose="020B0900000000000000" pitchFamily="50" charset="-128"/>
                <a:ea typeface="HGP創英角ｺﾞｼｯｸUB" panose="020B0900000000000000" pitchFamily="50" charset="-128"/>
              </a:rPr>
              <a:t>しゃさいがい</a:t>
            </a:r>
          </a:p>
        </p:txBody>
      </p:sp>
      <p:sp>
        <p:nvSpPr>
          <p:cNvPr id="9" name="テキスト ボックス 8">
            <a:extLst>
              <a:ext uri="{FF2B5EF4-FFF2-40B4-BE49-F238E27FC236}">
                <a16:creationId xmlns:a16="http://schemas.microsoft.com/office/drawing/2014/main" id="{A42F984C-38B9-6298-215F-6F6520ADD6B6}"/>
              </a:ext>
            </a:extLst>
          </p:cNvPr>
          <p:cNvSpPr txBox="1"/>
          <p:nvPr/>
        </p:nvSpPr>
        <p:spPr>
          <a:xfrm>
            <a:off x="3001176" y="110675"/>
            <a:ext cx="5738628" cy="276999"/>
          </a:xfrm>
          <a:prstGeom prst="rect">
            <a:avLst/>
          </a:prstGeom>
          <a:noFill/>
        </p:spPr>
        <p:txBody>
          <a:bodyPr wrap="square" rtlCol="0">
            <a:spAutoFit/>
          </a:bodyPr>
          <a:lstStyle/>
          <a:p>
            <a:pPr marL="180000" indent="-144000"/>
            <a:r>
              <a:rPr kumimoji="1" lang="ja-JP" altLang="en-US" sz="1200" dirty="0">
                <a:solidFill>
                  <a:srgbClr val="FF0000"/>
                </a:solidFill>
                <a:latin typeface="小塚明朝 Pr6N R" panose="02020400000000000000" pitchFamily="18" charset="-128"/>
                <a:ea typeface="小塚明朝 Pr6N R" panose="02020400000000000000" pitchFamily="18" charset="-128"/>
              </a:rPr>
              <a:t>↓◆写真は地域の写真への差替えや枚数を増やすなど適宜編集してください。</a:t>
            </a:r>
          </a:p>
        </p:txBody>
      </p:sp>
      <p:sp>
        <p:nvSpPr>
          <p:cNvPr id="11" name="正方形/長方形 10">
            <a:extLst>
              <a:ext uri="{FF2B5EF4-FFF2-40B4-BE49-F238E27FC236}">
                <a16:creationId xmlns:a16="http://schemas.microsoft.com/office/drawing/2014/main" id="{DAEA9A46-8C13-BEBD-BF03-01A0E8457536}"/>
              </a:ext>
            </a:extLst>
          </p:cNvPr>
          <p:cNvSpPr/>
          <p:nvPr/>
        </p:nvSpPr>
        <p:spPr>
          <a:xfrm>
            <a:off x="7910169" y="6612362"/>
            <a:ext cx="800219" cy="215444"/>
          </a:xfrm>
          <a:prstGeom prst="rect">
            <a:avLst/>
          </a:prstGeom>
        </p:spPr>
        <p:txBody>
          <a:bodyPr wrap="none">
            <a:spAutoFit/>
          </a:bodyPr>
          <a:lstStyle/>
          <a:p>
            <a:pPr algn="r"/>
            <a:r>
              <a:rPr lang="ja-JP" altLang="en-US" sz="800" dirty="0">
                <a:latin typeface="MS PGothic" panose="020B0600070205080204" pitchFamily="50" charset="-128"/>
                <a:ea typeface="MS PGothic" panose="020B0600070205080204" pitchFamily="50" charset="-128"/>
              </a:rPr>
              <a:t>写真｜群馬県</a:t>
            </a:r>
            <a:endParaRPr lang="en-US" altLang="ja-JP" sz="800" dirty="0">
              <a:latin typeface="MS PGothic" panose="020B0600070205080204" pitchFamily="50" charset="-128"/>
              <a:ea typeface="MS PGothic" panose="020B0600070205080204" pitchFamily="50" charset="-128"/>
            </a:endParaRPr>
          </a:p>
        </p:txBody>
      </p:sp>
      <p:sp>
        <p:nvSpPr>
          <p:cNvPr id="4" name="テキスト ボックス 3">
            <a:extLst>
              <a:ext uri="{FF2B5EF4-FFF2-40B4-BE49-F238E27FC236}">
                <a16:creationId xmlns:a16="http://schemas.microsoft.com/office/drawing/2014/main" id="{026DAEBF-04B1-82B1-D2DF-3971DCAB427D}"/>
              </a:ext>
            </a:extLst>
          </p:cNvPr>
          <p:cNvSpPr txBox="1"/>
          <p:nvPr/>
        </p:nvSpPr>
        <p:spPr>
          <a:xfrm>
            <a:off x="1029321" y="6400384"/>
            <a:ext cx="1080000" cy="215444"/>
          </a:xfrm>
          <a:prstGeom prst="rect">
            <a:avLst/>
          </a:prstGeom>
          <a:noFill/>
        </p:spPr>
        <p:txBody>
          <a:bodyPr wrap="square" rtlCol="0">
            <a:spAutoFit/>
          </a:bodyPr>
          <a:lstStyle/>
          <a:p>
            <a:pPr algn="dist"/>
            <a:r>
              <a:rPr kumimoji="1" lang="ja-JP" altLang="en-US" sz="800" dirty="0">
                <a:effectLst>
                  <a:glow rad="63500">
                    <a:schemeClr val="bg1"/>
                  </a:glow>
                </a:effectLst>
                <a:latin typeface="HGP創英角ｺﾞｼｯｸUB" panose="020B0900000000000000" pitchFamily="50" charset="-128"/>
                <a:ea typeface="HGP創英角ｺﾞｼｯｸUB" panose="020B0900000000000000" pitchFamily="50" charset="-128"/>
              </a:rPr>
              <a:t>しも　に　た </a:t>
            </a:r>
            <a:r>
              <a:rPr kumimoji="1" lang="ja-JP" altLang="en-US" sz="700" dirty="0">
                <a:effectLst>
                  <a:glow rad="63500">
                    <a:schemeClr val="bg1"/>
                  </a:glow>
                </a:effectLst>
                <a:latin typeface="HGP創英角ｺﾞｼｯｸUB" panose="020B0900000000000000" pitchFamily="50" charset="-128"/>
                <a:ea typeface="HGP創英角ｺﾞｼｯｸUB" panose="020B0900000000000000" pitchFamily="50" charset="-128"/>
              </a:rPr>
              <a:t>まち</a:t>
            </a:r>
            <a:endParaRPr kumimoji="1" lang="ja-JP" altLang="en-US" sz="800" dirty="0">
              <a:effectLst>
                <a:glow rad="63500">
                  <a:schemeClr val="bg1"/>
                </a:glow>
              </a:effectLst>
              <a:latin typeface="HGP創英角ｺﾞｼｯｸUB" panose="020B0900000000000000" pitchFamily="50" charset="-128"/>
              <a:ea typeface="HGP創英角ｺﾞｼｯｸUB" panose="020B0900000000000000" pitchFamily="50" charset="-128"/>
            </a:endParaRPr>
          </a:p>
        </p:txBody>
      </p:sp>
      <p:sp>
        <p:nvSpPr>
          <p:cNvPr id="5" name="テキスト ボックス 4">
            <a:extLst>
              <a:ext uri="{FF2B5EF4-FFF2-40B4-BE49-F238E27FC236}">
                <a16:creationId xmlns:a16="http://schemas.microsoft.com/office/drawing/2014/main" id="{7D83B095-CF00-17C5-55BE-00372F8F04CD}"/>
              </a:ext>
            </a:extLst>
          </p:cNvPr>
          <p:cNvSpPr txBox="1"/>
          <p:nvPr/>
        </p:nvSpPr>
        <p:spPr>
          <a:xfrm>
            <a:off x="214923" y="6399464"/>
            <a:ext cx="612000" cy="215444"/>
          </a:xfrm>
          <a:prstGeom prst="rect">
            <a:avLst/>
          </a:prstGeom>
          <a:noFill/>
        </p:spPr>
        <p:txBody>
          <a:bodyPr wrap="square" rtlCol="0">
            <a:spAutoFit/>
          </a:bodyPr>
          <a:lstStyle/>
          <a:p>
            <a:pPr algn="ctr"/>
            <a:r>
              <a:rPr kumimoji="1" lang="ja-JP" altLang="en-US" sz="800" dirty="0">
                <a:effectLst>
                  <a:glow rad="63500">
                    <a:schemeClr val="bg1"/>
                  </a:glow>
                </a:effectLst>
                <a:latin typeface="HGP創英角ｺﾞｼｯｸUB" panose="020B0900000000000000" pitchFamily="50" charset="-128"/>
                <a:ea typeface="HGP創英角ｺﾞｼｯｸUB" panose="020B0900000000000000" pitchFamily="50" charset="-128"/>
              </a:rPr>
              <a:t>ぐん　　ま</a:t>
            </a:r>
          </a:p>
        </p:txBody>
      </p:sp>
      <p:sp>
        <p:nvSpPr>
          <p:cNvPr id="8" name="テキスト ボックス 7">
            <a:extLst>
              <a:ext uri="{FF2B5EF4-FFF2-40B4-BE49-F238E27FC236}">
                <a16:creationId xmlns:a16="http://schemas.microsoft.com/office/drawing/2014/main" id="{64427DE8-3A65-E412-4A70-290068F27BC5}"/>
              </a:ext>
            </a:extLst>
          </p:cNvPr>
          <p:cNvSpPr txBox="1"/>
          <p:nvPr/>
        </p:nvSpPr>
        <p:spPr>
          <a:xfrm>
            <a:off x="2051295" y="6433205"/>
            <a:ext cx="540000" cy="200055"/>
          </a:xfrm>
          <a:prstGeom prst="rect">
            <a:avLst/>
          </a:prstGeom>
          <a:noFill/>
        </p:spPr>
        <p:txBody>
          <a:bodyPr wrap="square" rtlCol="0">
            <a:spAutoFit/>
          </a:bodyPr>
          <a:lstStyle/>
          <a:p>
            <a:pPr algn="ctr"/>
            <a:r>
              <a:rPr kumimoji="1" lang="ja-JP" altLang="en-US" sz="700" dirty="0">
                <a:effectLst>
                  <a:glow rad="63500">
                    <a:schemeClr val="bg1"/>
                  </a:glow>
                </a:effectLst>
                <a:latin typeface="HGP創英角ｺﾞｼｯｸUB" panose="020B0900000000000000" pitchFamily="50" charset="-128"/>
                <a:ea typeface="HGP創英角ｺﾞｼｯｸUB" panose="020B0900000000000000" pitchFamily="50" charset="-128"/>
              </a:rPr>
              <a:t>おお あざ</a:t>
            </a:r>
          </a:p>
        </p:txBody>
      </p:sp>
      <p:sp>
        <p:nvSpPr>
          <p:cNvPr id="10" name="テキスト ボックス 9">
            <a:extLst>
              <a:ext uri="{FF2B5EF4-FFF2-40B4-BE49-F238E27FC236}">
                <a16:creationId xmlns:a16="http://schemas.microsoft.com/office/drawing/2014/main" id="{4B715952-FF58-EAD8-7713-3BD704ED84ED}"/>
              </a:ext>
            </a:extLst>
          </p:cNvPr>
          <p:cNvSpPr txBox="1"/>
          <p:nvPr/>
        </p:nvSpPr>
        <p:spPr>
          <a:xfrm>
            <a:off x="2461506" y="6433205"/>
            <a:ext cx="972000" cy="200055"/>
          </a:xfrm>
          <a:prstGeom prst="rect">
            <a:avLst/>
          </a:prstGeom>
          <a:noFill/>
        </p:spPr>
        <p:txBody>
          <a:bodyPr wrap="square" rtlCol="0">
            <a:spAutoFit/>
          </a:bodyPr>
          <a:lstStyle/>
          <a:p>
            <a:pPr algn="just"/>
            <a:r>
              <a:rPr kumimoji="1" lang="ja-JP" altLang="en-US" sz="700" dirty="0">
                <a:effectLst>
                  <a:glow rad="63500">
                    <a:schemeClr val="bg1"/>
                  </a:glow>
                </a:effectLst>
                <a:latin typeface="HGP創英角ｺﾞｼｯｸUB" panose="020B0900000000000000" pitchFamily="50" charset="-128"/>
                <a:ea typeface="HGP創英角ｺﾞｼｯｸUB" panose="020B0900000000000000" pitchFamily="50" charset="-128"/>
              </a:rPr>
              <a:t>よし　ざき　もり　した</a:t>
            </a:r>
          </a:p>
        </p:txBody>
      </p:sp>
    </p:spTree>
    <p:extLst>
      <p:ext uri="{BB962C8B-B14F-4D97-AF65-F5344CB8AC3E}">
        <p14:creationId xmlns:p14="http://schemas.microsoft.com/office/powerpoint/2010/main" val="40569434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60CDFBC9-7EDF-D054-2878-C498F822A7F3}"/>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689137"/>
            <a:ext cx="9144000" cy="5486400"/>
          </a:xfrm>
          <a:prstGeom prst="rect">
            <a:avLst/>
          </a:prstGeom>
        </p:spPr>
      </p:pic>
      <p:sp>
        <p:nvSpPr>
          <p:cNvPr id="6" name="テキスト ボックス 5">
            <a:extLst>
              <a:ext uri="{FF2B5EF4-FFF2-40B4-BE49-F238E27FC236}">
                <a16:creationId xmlns:a16="http://schemas.microsoft.com/office/drawing/2014/main" id="{57B3B16D-E2CE-CE17-63B3-C07CFEB87C62}"/>
              </a:ext>
            </a:extLst>
          </p:cNvPr>
          <p:cNvSpPr txBox="1"/>
          <p:nvPr/>
        </p:nvSpPr>
        <p:spPr>
          <a:xfrm>
            <a:off x="6807956" y="517237"/>
            <a:ext cx="2091919" cy="492443"/>
          </a:xfrm>
          <a:prstGeom prst="rect">
            <a:avLst/>
          </a:prstGeom>
          <a:noFill/>
        </p:spPr>
        <p:txBody>
          <a:bodyPr wrap="none" lIns="0" tIns="0" rIns="0" bIns="0" rtlCol="0">
            <a:spAutoFit/>
          </a:bodyPr>
          <a:lstStyle/>
          <a:p>
            <a:pPr algn="r"/>
            <a:r>
              <a:rPr kumimoji="1" lang="ja-JP" altLang="en-US" b="1" dirty="0">
                <a:solidFill>
                  <a:schemeClr val="bg1"/>
                </a:solidFill>
                <a:effectLst>
                  <a:glow rad="127000">
                    <a:schemeClr val="tx1"/>
                  </a:glow>
                </a:effectLst>
                <a:latin typeface="Arial" panose="020B0604020202020204" pitchFamily="34" charset="0"/>
                <a:ea typeface="ＭＳ Ｐゴシック" panose="020B0600070205080204" pitchFamily="50" charset="-128"/>
                <a:cs typeface="Arial" panose="020B0604020202020204" pitchFamily="34" charset="0"/>
              </a:rPr>
              <a:t>令和元年東日本台風</a:t>
            </a:r>
            <a:endParaRPr kumimoji="1" lang="en-US" altLang="ja-JP" b="1" dirty="0">
              <a:solidFill>
                <a:schemeClr val="bg1"/>
              </a:solidFill>
              <a:effectLst>
                <a:glow rad="127000">
                  <a:schemeClr val="tx1"/>
                </a:glow>
              </a:effectLst>
              <a:latin typeface="Arial" panose="020B0604020202020204" pitchFamily="34" charset="0"/>
              <a:ea typeface="ＭＳ Ｐゴシック" panose="020B0600070205080204" pitchFamily="50" charset="-128"/>
              <a:cs typeface="Arial" panose="020B0604020202020204" pitchFamily="34" charset="0"/>
            </a:endParaRPr>
          </a:p>
          <a:p>
            <a:pPr algn="r"/>
            <a:r>
              <a:rPr kumimoji="1" lang="ja-JP" altLang="en-US" sz="1400" dirty="0">
                <a:solidFill>
                  <a:schemeClr val="bg1"/>
                </a:solidFill>
                <a:effectLst>
                  <a:glow rad="127000">
                    <a:schemeClr val="tx1"/>
                  </a:glow>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400" dirty="0">
                <a:solidFill>
                  <a:schemeClr val="bg1"/>
                </a:solidFill>
                <a:effectLst>
                  <a:glow rad="127000">
                    <a:schemeClr val="tx1"/>
                  </a:glow>
                </a:effectLst>
                <a:latin typeface="Arial" panose="020B0604020202020204" pitchFamily="34" charset="0"/>
                <a:ea typeface="ＭＳ Ｐゴシック" panose="020B0600070205080204" pitchFamily="50" charset="-128"/>
                <a:cs typeface="Arial" panose="020B0604020202020204" pitchFamily="34" charset="0"/>
              </a:rPr>
              <a:t>2019</a:t>
            </a:r>
            <a:r>
              <a:rPr kumimoji="1" lang="ja-JP" altLang="en-US" sz="1400" dirty="0">
                <a:solidFill>
                  <a:schemeClr val="bg1"/>
                </a:solidFill>
                <a:effectLst>
                  <a:glow rad="127000">
                    <a:schemeClr val="tx1"/>
                  </a:glow>
                </a:effectLst>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400" dirty="0">
                <a:solidFill>
                  <a:schemeClr val="bg1"/>
                </a:solidFill>
                <a:effectLst>
                  <a:glow rad="127000">
                    <a:schemeClr val="tx1"/>
                  </a:glow>
                </a:effectLst>
                <a:latin typeface="Arial" panose="020B0604020202020204" pitchFamily="34" charset="0"/>
                <a:ea typeface="ＭＳ Ｐゴシック" panose="020B0600070205080204" pitchFamily="50" charset="-128"/>
                <a:cs typeface="Arial" panose="020B0604020202020204" pitchFamily="34" charset="0"/>
              </a:rPr>
              <a:t>10</a:t>
            </a:r>
            <a:r>
              <a:rPr kumimoji="1" lang="ja-JP" altLang="en-US" sz="1400" dirty="0">
                <a:solidFill>
                  <a:schemeClr val="bg1"/>
                </a:solidFill>
                <a:effectLst>
                  <a:glow rad="127000">
                    <a:schemeClr val="tx1"/>
                  </a:glow>
                </a:effectLst>
                <a:latin typeface="Arial" panose="020B0604020202020204" pitchFamily="34" charset="0"/>
                <a:ea typeface="ＭＳ Ｐゴシック" panose="020B0600070205080204" pitchFamily="50" charset="-128"/>
                <a:cs typeface="Arial" panose="020B0604020202020204" pitchFamily="34" charset="0"/>
              </a:rPr>
              <a:t>月</a:t>
            </a:r>
            <a:r>
              <a:rPr kumimoji="1" lang="en-US" altLang="ja-JP" sz="1400" dirty="0">
                <a:solidFill>
                  <a:schemeClr val="bg1"/>
                </a:solidFill>
                <a:effectLst>
                  <a:glow rad="127000">
                    <a:schemeClr val="tx1"/>
                  </a:glow>
                </a:effectLst>
                <a:latin typeface="Arial" panose="020B0604020202020204" pitchFamily="34" charset="0"/>
                <a:ea typeface="ＭＳ Ｐゴシック" panose="020B0600070205080204" pitchFamily="50" charset="-128"/>
                <a:cs typeface="Arial" panose="020B0604020202020204" pitchFamily="34" charset="0"/>
              </a:rPr>
              <a:t>13</a:t>
            </a:r>
            <a:r>
              <a:rPr kumimoji="1" lang="ja-JP" altLang="en-US" sz="1400" dirty="0">
                <a:solidFill>
                  <a:schemeClr val="bg1"/>
                </a:solidFill>
                <a:effectLst>
                  <a:glow rad="127000">
                    <a:schemeClr val="tx1"/>
                  </a:glow>
                </a:effectLst>
                <a:latin typeface="Arial" panose="020B0604020202020204" pitchFamily="34" charset="0"/>
                <a:ea typeface="ＭＳ Ｐゴシック" panose="020B0600070205080204" pitchFamily="50" charset="-128"/>
                <a:cs typeface="Arial" panose="020B0604020202020204" pitchFamily="34" charset="0"/>
              </a:rPr>
              <a:t>日撮影）</a:t>
            </a:r>
          </a:p>
        </p:txBody>
      </p:sp>
      <p:sp>
        <p:nvSpPr>
          <p:cNvPr id="7" name="正方形/長方形 6">
            <a:extLst>
              <a:ext uri="{FF2B5EF4-FFF2-40B4-BE49-F238E27FC236}">
                <a16:creationId xmlns:a16="http://schemas.microsoft.com/office/drawing/2014/main" id="{7C6540B4-7F82-ED88-9F60-185327902FCD}"/>
              </a:ext>
            </a:extLst>
          </p:cNvPr>
          <p:cNvSpPr/>
          <p:nvPr/>
        </p:nvSpPr>
        <p:spPr>
          <a:xfrm>
            <a:off x="198319" y="6457890"/>
            <a:ext cx="3005951" cy="400110"/>
          </a:xfrm>
          <a:prstGeom prst="rect">
            <a:avLst/>
          </a:prstGeom>
        </p:spPr>
        <p:txBody>
          <a:bodyPr wrap="none">
            <a:spAutoFit/>
          </a:bodyPr>
          <a:lstStyle/>
          <a:p>
            <a:r>
              <a:rPr lang="ja-JP" altLang="en-US" sz="2000" dirty="0">
                <a:effectLst>
                  <a:glow rad="127000">
                    <a:schemeClr val="bg1"/>
                  </a:glow>
                </a:effectLst>
                <a:latin typeface="HGP創英角ｺﾞｼｯｸUB" panose="020B0900000000000000" pitchFamily="50" charset="-128"/>
                <a:ea typeface="HGP創英角ｺﾞｼｯｸUB" panose="020B0900000000000000" pitchFamily="50" charset="-128"/>
              </a:rPr>
              <a:t>群馬</a:t>
            </a:r>
            <a:r>
              <a:rPr lang="ja-JP" altLang="en-US" sz="1600" dirty="0">
                <a:effectLst>
                  <a:glow rad="127000">
                    <a:schemeClr val="bg1"/>
                  </a:glow>
                </a:effectLst>
                <a:latin typeface="HGP創英角ｺﾞｼｯｸUB" panose="020B0900000000000000" pitchFamily="50" charset="-128"/>
                <a:ea typeface="HGP創英角ｺﾞｼｯｸUB" panose="020B0900000000000000" pitchFamily="50" charset="-128"/>
              </a:rPr>
              <a:t>県</a:t>
            </a:r>
            <a:r>
              <a:rPr lang="ja-JP" altLang="en-US" sz="2000" dirty="0">
                <a:effectLst>
                  <a:glow rad="127000">
                    <a:schemeClr val="bg1"/>
                  </a:glow>
                </a:effectLst>
                <a:latin typeface="HGP創英角ｺﾞｼｯｸUB" panose="020B0900000000000000" pitchFamily="50" charset="-128"/>
                <a:ea typeface="HGP創英角ｺﾞｼｯｸUB" panose="020B0900000000000000" pitchFamily="50" charset="-128"/>
              </a:rPr>
              <a:t> 嬬恋</a:t>
            </a:r>
            <a:r>
              <a:rPr lang="ja-JP" altLang="en-US" sz="1600" dirty="0">
                <a:effectLst>
                  <a:glow rad="127000">
                    <a:schemeClr val="bg1"/>
                  </a:glow>
                </a:effectLst>
                <a:latin typeface="HGP創英角ｺﾞｼｯｸUB" panose="020B0900000000000000" pitchFamily="50" charset="-128"/>
                <a:ea typeface="HGP創英角ｺﾞｼｯｸUB" panose="020B0900000000000000" pitchFamily="50" charset="-128"/>
              </a:rPr>
              <a:t>村 </a:t>
            </a:r>
            <a:r>
              <a:rPr lang="zh-CN" altLang="en-US" sz="1600" dirty="0">
                <a:effectLst>
                  <a:glow rad="127000">
                    <a:schemeClr val="bg1"/>
                  </a:glow>
                </a:effectLst>
                <a:latin typeface="HGP創英角ｺﾞｼｯｸUB" panose="020B0900000000000000" pitchFamily="50" charset="-128"/>
                <a:ea typeface="HGP創英角ｺﾞｼｯｸUB" panose="020B0900000000000000" pitchFamily="50" charset="-128"/>
              </a:rPr>
              <a:t>大字田代地区</a:t>
            </a:r>
            <a:endParaRPr lang="ja-JP" altLang="en-US" sz="1600" dirty="0">
              <a:effectLst>
                <a:glow rad="127000">
                  <a:schemeClr val="bg1"/>
                </a:glow>
              </a:effectLst>
              <a:latin typeface="HGP創英角ｺﾞｼｯｸUB" panose="020B0900000000000000" pitchFamily="50" charset="-128"/>
              <a:ea typeface="HGP創英角ｺﾞｼｯｸUB" panose="020B0900000000000000" pitchFamily="50" charset="-128"/>
            </a:endParaRPr>
          </a:p>
        </p:txBody>
      </p:sp>
      <p:sp>
        <p:nvSpPr>
          <p:cNvPr id="2" name="スライド番号プレースホルダー 1"/>
          <p:cNvSpPr>
            <a:spLocks noGrp="1"/>
          </p:cNvSpPr>
          <p:nvPr>
            <p:ph type="sldNum" sz="quarter" idx="12"/>
          </p:nvPr>
        </p:nvSpPr>
        <p:spPr/>
        <p:txBody>
          <a:bodyPr/>
          <a:lstStyle/>
          <a:p>
            <a:fld id="{24C545B7-4A76-41C6-A249-81AA962B1F89}" type="slidenum">
              <a:rPr kumimoji="1" lang="ja-JP" altLang="en-US" smtClean="0"/>
              <a:t>9</a:t>
            </a:fld>
            <a:endParaRPr kumimoji="1" lang="ja-JP" altLang="en-US"/>
          </a:p>
        </p:txBody>
      </p:sp>
      <p:grpSp>
        <p:nvGrpSpPr>
          <p:cNvPr id="13" name="グループ化 12"/>
          <p:cNvGrpSpPr/>
          <p:nvPr/>
        </p:nvGrpSpPr>
        <p:grpSpPr>
          <a:xfrm>
            <a:off x="184304" y="99327"/>
            <a:ext cx="2674800" cy="921600"/>
            <a:chOff x="5973269" y="4560971"/>
            <a:chExt cx="2674800" cy="921600"/>
          </a:xfrm>
        </p:grpSpPr>
        <p:sp>
          <p:nvSpPr>
            <p:cNvPr id="14" name="角丸四角形 13"/>
            <p:cNvSpPr/>
            <p:nvPr/>
          </p:nvSpPr>
          <p:spPr>
            <a:xfrm>
              <a:off x="5973269" y="4560971"/>
              <a:ext cx="2674800" cy="921600"/>
            </a:xfrm>
            <a:prstGeom prst="roundRect">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6192414" y="4667828"/>
              <a:ext cx="2236510" cy="707886"/>
            </a:xfrm>
            <a:prstGeom prst="rect">
              <a:avLst/>
            </a:prstGeom>
            <a:noFill/>
          </p:spPr>
          <p:txBody>
            <a:bodyPr wrap="none" rtlCol="0">
              <a:spAutoFit/>
            </a:bodyPr>
            <a:lstStyle/>
            <a:p>
              <a:r>
                <a:rPr kumimoji="1" lang="ja-JP" altLang="en-US" sz="4000" dirty="0">
                  <a:solidFill>
                    <a:schemeClr val="bg1"/>
                  </a:solidFill>
                  <a:latin typeface="HGP創英角ｺﾞｼｯｸUB" panose="020B0900000000000000" pitchFamily="50" charset="-128"/>
                  <a:ea typeface="HGP創英角ｺﾞｼｯｸUB" panose="020B0900000000000000" pitchFamily="50" charset="-128"/>
                </a:rPr>
                <a:t>土砂災害</a:t>
              </a:r>
            </a:p>
          </p:txBody>
        </p:sp>
      </p:grpSp>
      <p:sp>
        <p:nvSpPr>
          <p:cNvPr id="16" name="テキスト ボックス 15"/>
          <p:cNvSpPr txBox="1"/>
          <p:nvPr/>
        </p:nvSpPr>
        <p:spPr>
          <a:xfrm>
            <a:off x="671052" y="149311"/>
            <a:ext cx="1814972" cy="215444"/>
          </a:xfrm>
          <a:prstGeom prst="rect">
            <a:avLst/>
          </a:prstGeom>
          <a:noFill/>
        </p:spPr>
        <p:txBody>
          <a:bodyPr wrap="square" lIns="0" tIns="0" rIns="0" bIns="0" rtlCol="0" anchor="ctr" anchorCtr="0">
            <a:spAutoFit/>
          </a:bodyPr>
          <a:lstStyle/>
          <a:p>
            <a:pPr algn="dist"/>
            <a:r>
              <a:rPr kumimoji="1" lang="ja-JP" altLang="en-US" sz="1400" dirty="0">
                <a:solidFill>
                  <a:schemeClr val="bg1"/>
                </a:solidFill>
                <a:latin typeface="HGP創英角ｺﾞｼｯｸUB" panose="020B0900000000000000" pitchFamily="50" charset="-128"/>
                <a:ea typeface="HGP創英角ｺﾞｼｯｸUB" panose="020B0900000000000000" pitchFamily="50" charset="-128"/>
              </a:rPr>
              <a:t>ど</a:t>
            </a:r>
            <a:r>
              <a:rPr kumimoji="1" lang="ja-JP" altLang="en-US" sz="400" dirty="0">
                <a:solidFill>
                  <a:schemeClr val="bg1"/>
                </a:solidFill>
                <a:latin typeface="HGP創英角ｺﾞｼｯｸUB" panose="020B0900000000000000" pitchFamily="50" charset="-128"/>
                <a:ea typeface="HGP創英角ｺﾞｼｯｸUB" panose="020B0900000000000000" pitchFamily="50" charset="-128"/>
              </a:rPr>
              <a:t>　</a:t>
            </a:r>
            <a:r>
              <a:rPr kumimoji="1" lang="ja-JP" altLang="en-US" sz="1400" dirty="0">
                <a:solidFill>
                  <a:schemeClr val="bg1"/>
                </a:solidFill>
                <a:latin typeface="HGP創英角ｺﾞｼｯｸUB" panose="020B0900000000000000" pitchFamily="50" charset="-128"/>
                <a:ea typeface="HGP創英角ｺﾞｼｯｸUB" panose="020B0900000000000000" pitchFamily="50" charset="-128"/>
              </a:rPr>
              <a:t>しゃさいがい</a:t>
            </a:r>
          </a:p>
        </p:txBody>
      </p:sp>
      <p:sp>
        <p:nvSpPr>
          <p:cNvPr id="9" name="テキスト ボックス 8">
            <a:extLst>
              <a:ext uri="{FF2B5EF4-FFF2-40B4-BE49-F238E27FC236}">
                <a16:creationId xmlns:a16="http://schemas.microsoft.com/office/drawing/2014/main" id="{A42F984C-38B9-6298-215F-6F6520ADD6B6}"/>
              </a:ext>
            </a:extLst>
          </p:cNvPr>
          <p:cNvSpPr txBox="1"/>
          <p:nvPr/>
        </p:nvSpPr>
        <p:spPr>
          <a:xfrm>
            <a:off x="3001176" y="110675"/>
            <a:ext cx="5738628" cy="276999"/>
          </a:xfrm>
          <a:prstGeom prst="rect">
            <a:avLst/>
          </a:prstGeom>
          <a:noFill/>
        </p:spPr>
        <p:txBody>
          <a:bodyPr wrap="square" rtlCol="0">
            <a:spAutoFit/>
          </a:bodyPr>
          <a:lstStyle/>
          <a:p>
            <a:pPr marL="180000" indent="-144000"/>
            <a:r>
              <a:rPr kumimoji="1" lang="ja-JP" altLang="en-US" sz="1200" dirty="0">
                <a:solidFill>
                  <a:srgbClr val="FF0000"/>
                </a:solidFill>
                <a:latin typeface="小塚明朝 Pr6N R" panose="02020400000000000000" pitchFamily="18" charset="-128"/>
                <a:ea typeface="小塚明朝 Pr6N R" panose="02020400000000000000" pitchFamily="18" charset="-128"/>
              </a:rPr>
              <a:t>↓◆写真は地域の写真への差替えや枚数を増やすなど適宜編集してください。</a:t>
            </a:r>
          </a:p>
        </p:txBody>
      </p:sp>
      <p:sp>
        <p:nvSpPr>
          <p:cNvPr id="11" name="正方形/長方形 10">
            <a:extLst>
              <a:ext uri="{FF2B5EF4-FFF2-40B4-BE49-F238E27FC236}">
                <a16:creationId xmlns:a16="http://schemas.microsoft.com/office/drawing/2014/main" id="{DAEA9A46-8C13-BEBD-BF03-01A0E8457536}"/>
              </a:ext>
            </a:extLst>
          </p:cNvPr>
          <p:cNvSpPr/>
          <p:nvPr/>
        </p:nvSpPr>
        <p:spPr>
          <a:xfrm>
            <a:off x="7910169" y="6612362"/>
            <a:ext cx="800219" cy="215444"/>
          </a:xfrm>
          <a:prstGeom prst="rect">
            <a:avLst/>
          </a:prstGeom>
        </p:spPr>
        <p:txBody>
          <a:bodyPr wrap="none">
            <a:spAutoFit/>
          </a:bodyPr>
          <a:lstStyle/>
          <a:p>
            <a:pPr algn="r"/>
            <a:r>
              <a:rPr lang="ja-JP" altLang="en-US" sz="800" dirty="0">
                <a:latin typeface="MS PGothic" panose="020B0600070205080204" pitchFamily="50" charset="-128"/>
                <a:ea typeface="MS PGothic" panose="020B0600070205080204" pitchFamily="50" charset="-128"/>
              </a:rPr>
              <a:t>写真｜群馬県</a:t>
            </a:r>
            <a:endParaRPr lang="en-US" altLang="ja-JP" sz="800" dirty="0">
              <a:latin typeface="MS PGothic" panose="020B0600070205080204" pitchFamily="50" charset="-128"/>
              <a:ea typeface="MS PGothic" panose="020B0600070205080204" pitchFamily="50" charset="-128"/>
            </a:endParaRPr>
          </a:p>
        </p:txBody>
      </p:sp>
      <p:sp>
        <p:nvSpPr>
          <p:cNvPr id="3" name="テキスト ボックス 2">
            <a:extLst>
              <a:ext uri="{FF2B5EF4-FFF2-40B4-BE49-F238E27FC236}">
                <a16:creationId xmlns:a16="http://schemas.microsoft.com/office/drawing/2014/main" id="{2233AAFF-7CF2-E2EE-35AA-00BFD6B924F7}"/>
              </a:ext>
            </a:extLst>
          </p:cNvPr>
          <p:cNvSpPr txBox="1"/>
          <p:nvPr/>
        </p:nvSpPr>
        <p:spPr>
          <a:xfrm>
            <a:off x="1779843" y="6445110"/>
            <a:ext cx="576000" cy="200055"/>
          </a:xfrm>
          <a:prstGeom prst="rect">
            <a:avLst/>
          </a:prstGeom>
          <a:noFill/>
        </p:spPr>
        <p:txBody>
          <a:bodyPr wrap="square" rtlCol="0">
            <a:spAutoFit/>
          </a:bodyPr>
          <a:lstStyle/>
          <a:p>
            <a:pPr algn="ctr"/>
            <a:r>
              <a:rPr kumimoji="1" lang="ja-JP" altLang="en-US" sz="700" dirty="0">
                <a:effectLst>
                  <a:glow rad="63500">
                    <a:schemeClr val="bg1"/>
                  </a:glow>
                </a:effectLst>
                <a:latin typeface="HGP創英角ｺﾞｼｯｸUB" panose="020B0900000000000000" pitchFamily="50" charset="-128"/>
                <a:ea typeface="HGP創英角ｺﾞｼｯｸUB" panose="020B0900000000000000" pitchFamily="50" charset="-128"/>
              </a:rPr>
              <a:t>おお　あざ</a:t>
            </a:r>
          </a:p>
        </p:txBody>
      </p:sp>
      <p:sp>
        <p:nvSpPr>
          <p:cNvPr id="5" name="テキスト ボックス 4">
            <a:extLst>
              <a:ext uri="{FF2B5EF4-FFF2-40B4-BE49-F238E27FC236}">
                <a16:creationId xmlns:a16="http://schemas.microsoft.com/office/drawing/2014/main" id="{6F1D6800-78DC-F2CF-607C-A8469D3D21E7}"/>
              </a:ext>
            </a:extLst>
          </p:cNvPr>
          <p:cNvSpPr txBox="1"/>
          <p:nvPr/>
        </p:nvSpPr>
        <p:spPr>
          <a:xfrm>
            <a:off x="1012654" y="6400384"/>
            <a:ext cx="648000" cy="215444"/>
          </a:xfrm>
          <a:prstGeom prst="rect">
            <a:avLst/>
          </a:prstGeom>
          <a:noFill/>
        </p:spPr>
        <p:txBody>
          <a:bodyPr wrap="square" rtlCol="0">
            <a:spAutoFit/>
          </a:bodyPr>
          <a:lstStyle/>
          <a:p>
            <a:pPr algn="ctr"/>
            <a:r>
              <a:rPr kumimoji="1" lang="ja-JP" altLang="en-US" sz="800" dirty="0">
                <a:effectLst>
                  <a:glow rad="63500">
                    <a:schemeClr val="bg1"/>
                  </a:glow>
                </a:effectLst>
                <a:latin typeface="HGP創英角ｺﾞｼｯｸUB" panose="020B0900000000000000" pitchFamily="50" charset="-128"/>
                <a:ea typeface="HGP創英角ｺﾞｼｯｸUB" panose="020B0900000000000000" pitchFamily="50" charset="-128"/>
              </a:rPr>
              <a:t>つま　ごい</a:t>
            </a:r>
          </a:p>
        </p:txBody>
      </p:sp>
      <p:sp>
        <p:nvSpPr>
          <p:cNvPr id="8" name="テキスト ボックス 7">
            <a:extLst>
              <a:ext uri="{FF2B5EF4-FFF2-40B4-BE49-F238E27FC236}">
                <a16:creationId xmlns:a16="http://schemas.microsoft.com/office/drawing/2014/main" id="{8E23E2A7-D734-38BE-AC28-A7F6C962F3F1}"/>
              </a:ext>
            </a:extLst>
          </p:cNvPr>
          <p:cNvSpPr txBox="1"/>
          <p:nvPr/>
        </p:nvSpPr>
        <p:spPr>
          <a:xfrm>
            <a:off x="2236201" y="6445110"/>
            <a:ext cx="864000" cy="200055"/>
          </a:xfrm>
          <a:prstGeom prst="rect">
            <a:avLst/>
          </a:prstGeom>
          <a:noFill/>
        </p:spPr>
        <p:txBody>
          <a:bodyPr wrap="square" rtlCol="0">
            <a:spAutoFit/>
          </a:bodyPr>
          <a:lstStyle/>
          <a:p>
            <a:pPr algn="dist"/>
            <a:r>
              <a:rPr kumimoji="1" lang="ja-JP" altLang="en-US" sz="700" dirty="0">
                <a:effectLst>
                  <a:glow rad="63500">
                    <a:schemeClr val="bg1"/>
                  </a:glow>
                </a:effectLst>
                <a:latin typeface="HGP創英角ｺﾞｼｯｸUB" panose="020B0900000000000000" pitchFamily="50" charset="-128"/>
                <a:ea typeface="HGP創英角ｺﾞｼｯｸUB" panose="020B0900000000000000" pitchFamily="50" charset="-128"/>
              </a:rPr>
              <a:t>た　しろ　ち　　く</a:t>
            </a:r>
          </a:p>
        </p:txBody>
      </p:sp>
      <p:sp>
        <p:nvSpPr>
          <p:cNvPr id="10" name="テキスト ボックス 9">
            <a:extLst>
              <a:ext uri="{FF2B5EF4-FFF2-40B4-BE49-F238E27FC236}">
                <a16:creationId xmlns:a16="http://schemas.microsoft.com/office/drawing/2014/main" id="{50DE89C4-3D2F-BA8D-A95A-CDB185CE2D85}"/>
              </a:ext>
            </a:extLst>
          </p:cNvPr>
          <p:cNvSpPr txBox="1"/>
          <p:nvPr/>
        </p:nvSpPr>
        <p:spPr>
          <a:xfrm>
            <a:off x="214923" y="6399464"/>
            <a:ext cx="612000" cy="215444"/>
          </a:xfrm>
          <a:prstGeom prst="rect">
            <a:avLst/>
          </a:prstGeom>
          <a:noFill/>
        </p:spPr>
        <p:txBody>
          <a:bodyPr wrap="square" rtlCol="0">
            <a:spAutoFit/>
          </a:bodyPr>
          <a:lstStyle/>
          <a:p>
            <a:pPr algn="ctr"/>
            <a:r>
              <a:rPr kumimoji="1" lang="ja-JP" altLang="en-US" sz="800" dirty="0">
                <a:effectLst>
                  <a:glow rad="63500">
                    <a:schemeClr val="bg1"/>
                  </a:glow>
                </a:effectLst>
                <a:latin typeface="HGP創英角ｺﾞｼｯｸUB" panose="020B0900000000000000" pitchFamily="50" charset="-128"/>
                <a:ea typeface="HGP創英角ｺﾞｼｯｸUB" panose="020B0900000000000000" pitchFamily="50" charset="-128"/>
              </a:rPr>
              <a:t>ぐん　　ま</a:t>
            </a:r>
          </a:p>
        </p:txBody>
      </p:sp>
    </p:spTree>
    <p:extLst>
      <p:ext uri="{BB962C8B-B14F-4D97-AF65-F5344CB8AC3E}">
        <p14:creationId xmlns:p14="http://schemas.microsoft.com/office/powerpoint/2010/main" val="340223319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solidFill>
            <a:schemeClr val="tx1"/>
          </a:solid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defRPr kumimoji="1" sz="2400" dirty="0" smtClean="0">
            <a:latin typeface="HGP創英角ｺﾞｼｯｸUB" panose="020B0900000000000000" pitchFamily="50" charset="-128"/>
            <a:ea typeface="HGP創英角ｺﾞｼｯｸUB" panose="020B0900000000000000" pitchFamily="50" charset="-128"/>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B3E7916579E48942A578B93BD249C02F" ma:contentTypeVersion="16" ma:contentTypeDescription="新しいドキュメントを作成します。" ma:contentTypeScope="" ma:versionID="e3500df3e02be88cd0b0a75125f9e041">
  <xsd:schema xmlns:xsd="http://www.w3.org/2001/XMLSchema" xmlns:xs="http://www.w3.org/2001/XMLSchema" xmlns:p="http://schemas.microsoft.com/office/2006/metadata/properties" xmlns:ns2="1f739fab-6d78-413b-bdfb-b8e4b081b506" xmlns:ns3="0cfd19f7-9a31-48f1-a827-fb01c45dd146" targetNamespace="http://schemas.microsoft.com/office/2006/metadata/properties" ma:root="true" ma:fieldsID="f9858e75859dbc383ee1944317de7c7e" ns2:_="" ns3:_="">
    <xsd:import namespace="1f739fab-6d78-413b-bdfb-b8e4b081b506"/>
    <xsd:import namespace="0cfd19f7-9a31-48f1-a827-fb01c45dd14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lcf76f155ced4ddcb4097134ff3c332f" minOccurs="0"/>
                <xsd:element ref="ns2:TaxCatchAll" minOccurs="0"/>
                <xsd:element ref="ns3:MediaServiceGenerationTime" minOccurs="0"/>
                <xsd:element ref="ns3:MediaServiceEventHashCode" minOccurs="0"/>
                <xsd:element ref="ns3:MediaServiceDateTaken" minOccurs="0"/>
                <xsd:element ref="ns3:MediaLengthInSeconds" minOccurs="0"/>
                <xsd:element ref="ns3:MediaServiceLocation" minOccurs="0"/>
                <xsd:element ref="ns3:MediaServiceOCR"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739fab-6d78-413b-bdfb-b8e4b081b506" elementFormDefault="qualified">
    <xsd:import namespace="http://schemas.microsoft.com/office/2006/documentManagement/types"/>
    <xsd:import namespace="http://schemas.microsoft.com/office/infopath/2007/PartnerControls"/>
    <xsd:element name="SharedWithUsers" ma:index="8"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共有相手の詳細情報" ma:internalName="SharedWithDetails" ma:readOnly="true">
      <xsd:simpleType>
        <xsd:restriction base="dms:Note">
          <xsd:maxLength value="255"/>
        </xsd:restriction>
      </xsd:simpleType>
    </xsd:element>
    <xsd:element name="TaxCatchAll" ma:index="14" nillable="true" ma:displayName="Taxonomy Catch All Column" ma:hidden="true" ma:list="{3a6e941f-3e61-44d3-bb0b-72ca50aa7e42}" ma:internalName="TaxCatchAll" ma:showField="CatchAllData" ma:web="1f739fab-6d78-413b-bdfb-b8e4b081b50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cfd19f7-9a31-48f1-a827-fb01c45dd14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画像タグ" ma:readOnly="false" ma:fieldId="{5cf76f15-5ced-4ddc-b409-7134ff3c332f}" ma:taxonomyMulti="true" ma:sspId="462c662f-fcd5-4c16-8282-839128f5194f"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indexed="true"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cfd19f7-9a31-48f1-a827-fb01c45dd146">
      <Terms xmlns="http://schemas.microsoft.com/office/infopath/2007/PartnerControls"/>
    </lcf76f155ced4ddcb4097134ff3c332f>
    <TaxCatchAll xmlns="1f739fab-6d78-413b-bdfb-b8e4b081b506" xsi:nil="true"/>
  </documentManagement>
</p:properties>
</file>

<file path=customXml/itemProps1.xml><?xml version="1.0" encoding="utf-8"?>
<ds:datastoreItem xmlns:ds="http://schemas.openxmlformats.org/officeDocument/2006/customXml" ds:itemID="{A56D105F-F6DE-414A-BF46-0E76637EE638}"/>
</file>

<file path=customXml/itemProps2.xml><?xml version="1.0" encoding="utf-8"?>
<ds:datastoreItem xmlns:ds="http://schemas.openxmlformats.org/officeDocument/2006/customXml" ds:itemID="{44735A5D-C34E-4E81-9EC7-B10BCA6E98A3}"/>
</file>

<file path=customXml/itemProps3.xml><?xml version="1.0" encoding="utf-8"?>
<ds:datastoreItem xmlns:ds="http://schemas.openxmlformats.org/officeDocument/2006/customXml" ds:itemID="{96A9DA18-65BA-493F-BA39-4C8C673D953F}"/>
</file>

<file path=docProps/app.xml><?xml version="1.0" encoding="utf-8"?>
<Properties xmlns="http://schemas.openxmlformats.org/officeDocument/2006/extended-properties" xmlns:vt="http://schemas.openxmlformats.org/officeDocument/2006/docPropsVTypes">
  <Template>Office Theme</Template>
  <TotalTime>0</TotalTime>
  <Words>1258</Words>
  <Application>Microsoft Office PowerPoint</Application>
  <PresentationFormat>画面に合わせる (4:3)</PresentationFormat>
  <Paragraphs>339</Paragraphs>
  <Slides>31</Slides>
  <Notes>4</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31</vt:i4>
      </vt:variant>
    </vt:vector>
  </HeadingPairs>
  <TitlesOfParts>
    <vt:vector size="41" baseType="lpstr">
      <vt:lpstr>HGP創英角ｺﾞｼｯｸUB</vt:lpstr>
      <vt:lpstr>MS PGothic</vt:lpstr>
      <vt:lpstr>メイリオ</vt:lpstr>
      <vt:lpstr>小塚明朝 Pr6N R</vt:lpstr>
      <vt:lpstr>游ゴシック</vt:lpstr>
      <vt:lpstr>Arial</vt:lpstr>
      <vt:lpstr>Calibri</vt:lpstr>
      <vt:lpstr>Calibri Light</vt:lpstr>
      <vt:lpstr>Impact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2025-07-29T03:36:28Z</dcterms:created>
  <dcterms:modified xsi:type="dcterms:W3CDTF">2025-07-29T03:36:30Z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0x010100B3E7916579E48942A578B93BD249C02F</vt:lpwstr>
  </property>
</Properties>
</file>